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76" r:id="rId4"/>
    <p:sldId id="271" r:id="rId5"/>
    <p:sldId id="277" r:id="rId6"/>
    <p:sldId id="278" r:id="rId7"/>
    <p:sldId id="279" r:id="rId8"/>
    <p:sldId id="280" r:id="rId9"/>
    <p:sldId id="28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48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09:51.8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4:18.8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514 164 23181,'-23'-65'577,"5"14"-488,7 47-5,1 4 286,-42 9-314,24-1 0,-34 7 17,37-4-2061,-2-2 2396,-30 8-296,25-9 0,-19 5 0,35-10 393,-9 0-410,12-1 51,-9 0-45,14 1 5,-4 3-84,5 0 18,-3 4 2429,7 17-2362,2-12 106,5 20-141,1-21 152,17 41-145,-10-17-732,9 22 804,-4 17-923,-2-9 778,-4-16 0,2 5-1430,5 10 0,-1-3 1435,4 17 17,8 14-5,-22-60 118,4 45 1,4 31 0,-2-13-921,-5-38 0,1 2 802,3 27 1,4 22 0,-1-2 0,-3-25-111,3 6 87,-4-22 0,2 4-9,2 2 1,-2-6 14,1 4 2,0-1 0,-1-3 20,-6-22-6,-3 8 1,1 2-17,-1 6 1018,-1-7 1,0 2-1013,-1 27 49,-2-18 1,-1 7-53,-2 23 0,-1 0 172,2-22 1,1-2-182,-4 3 0,1-10 0,4-19 0,-2 25 0,0-27 0,-10 45 0,7-60 0,-6 25 0,5-39 0,4-9 0,-2 3 382,4-9-382,0 0 3392,12-3-3392,-2-1 0,12-3 0,-5 0 0,56-20 0,-25 11 0,0 2-4435,27 0 4435,-21 27 0,-63 9 0,-6 7 0</inkml:trace>
  <inkml:trace contextRef="#ctx0" brushRef="#br0" timeOffset="7773">1201 289 8892,'-22'-32'-174,"5"6"174,13 22 0,3 3 0,-2-1 0</inkml:trace>
  <inkml:trace contextRef="#ctx0" brushRef="#br0" timeOffset="8192">1180 227 5907,'10'7'9830,"-2"-1"-6991,-8-6-732,0 0-7,7-4-1814,-5 3-34,4-3 325,-6 4-499,1 0 34,1 0 17,1 0 582,19 9-621,-12-2 5,13 8 79,-16 4-3471,-2-3 3381,0 8 51,1 5 41,1 30 1,0 6-2323,-1 4 2166,1-7 0,-2-2-1285,-10-11 1248,4-36 1545,-4 12-1522,5-24-12,0-1-268,-1 1 2279,0 0-2487,-1 2 2989,0 2-12338,-8 11 8073,4-6 0,-3 4 0,7-12 0</inkml:trace>
  <inkml:trace contextRef="#ctx0" brushRef="#br0" timeOffset="9451">1305 1413 21551,'34'-45'717,"-6"9"-638,-29 35-18,-2 0-2379,0 0 2329,-3 1 722,2 1-716,-3 3 396,2 1-122,-2 5-207,3-5 235,2 3 84,0-5 264,0 4 195,-7 6-627,0 0 1067,-3 0-1195,4-5-63,7-7 52,-2 2-46,3-2 12,0 1-6,0 0 330,3 12-212,7 38-46,4 47-106,-13-33 1,0 0-3404,4 31 3393,-15-26-12,9-56-6,7 6-1630,1 4 460,0-4-2432,-2-5 3608,-5-14 0,0-1 0,0 0 0</inkml:trace>
  <inkml:trace contextRef="#ctx0" brushRef="#br0" timeOffset="10524">1201 2933 20974,'26'-79'1244,"-4"14"-824,-23 59 319,-3-1 39,-8 2-430,-3 1 273,-21 5-582,19 2-5,-11 4 112,2 19-95,12-11 10,-14 17 303,-18 27-325,24-31-5,-25 33 72,17 11-106,18-36 6,-10 38 39,31-17-40,-3-28 23,10 24 23,-6-38 167,18 5-128,-8-8 95,23 4-141,-20-11-1488,49-33 0,9-15 1467,-16-5-1155,9 4 1,-6-2 1159,-35-3 22,-18 21 634,-5-48-651,-6 43-10,-12-25 44,-40 42-112,13 2 2297,-17-2-2364,24 2-120,16 7-9599,6 7 8823,4 2 0,4 4 0,-1-3 0</inkml:trace>
  <inkml:trace contextRef="#ctx0" brushRef="#br0" timeOffset="12257">1597 81 20448,'-45'-32'1450,"11"6"-1169,47 20-35,0 3 992,47-5-1115,-35 6-6,36-2-5,-48 8-16,4-1 206,25 6-252,-17-4 1,21 4 5,-25-4 22,0 0 258,23 5-280,-19-4 0,15 5-3308,-19 2 3303,-8-4 72,9 13-89,-15-10 39,4 11 179,-2 21-202,-4-18 29,2 29-23,-7-34 5,1 8 169,0 18-45,5 27-79,5 18 3370,1 3-3381,-4-33 0,-2-3-55,1 2 90,-7 1 1,-3 15 0,1-7-11,-1-11 0,0-1-817,-4 34 0,3 6 797,4-26 1,2 1 0,2 0-1380,3 26 1,1 1 1323,-2-25 0,-1 2 0,1-5-31,2 13 0,-2-11-14,-1 2 58,4-5 1,4 23 0,1 1 0,-2-17-1006,-4-18 0,1-1 947,3 21 0,3 19 0,-1-5 0,-7-25 0,-9-18 207,8 14 1,4 18-1,-2-13-207,-6 9 747,10-1 1,4 13 0,-8-22-748,-17-32 0,15 20 0,-19-35 0,-31-26 3355,-47 0-3355,-1-8 114,-8 11-2008,44 18 1894,19 11 0,8-5 0,11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5:00.6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3228 22 21349,'12'66'554,"-2"-7"-436,-12-33-45,0 1-16,1 1-29,1-1-28,0-1-12,0 0-61,0 15 34,0-15-404,0 23 57,0-31-5423,1 15 2454,-1-24-2968,0 2 6323,0-9 0,0-2 0,0 1 0</inkml:trace>
  <inkml:trace contextRef="#ctx0" brushRef="#br0" timeOffset="357">3395 230 7503,'5'4'5120,"0"-1"-3658,-5-3 5757,0 0-7157,-2-9-40,-2 8 1,-2-6-18,0 12 1,0 1-1,-2 0 1,-4 7 5,-7 10-5,3-5-51,-16 20 51,21-24 33,-8 11 17,16-20 106,2 1-55,1-4 498,9 3-358,-3-2 27,8 4 12,-4-3-29,2 1-38,2 1-74,2 0-55,2 1-40,3 1-39,0-2-503,19 8-360,-16-6 852,16 11 0,-30-14 0,1 4 0</inkml:trace>
  <inkml:trace contextRef="#ctx0" brushRef="#br0" timeOffset="-1443">2353 1 22615,'-20'84'588,"5"-10"-459,18-52-22,1 3-18,0-1-10,-2 2-29,2-1-16,-1 1-12,1-2-39,-2-2-33,0 14 39,0-15-113,-3 19 35,0-28-68,-2 6-543,2-11 66,0-2-3275,0 2 1546,1-5 2363,0 3 0,0-4 0,0 1 0</inkml:trace>
  <inkml:trace contextRef="#ctx0" brushRef="#br0" timeOffset="-1110">2249 334 19972,'78'-44'1063,"-13"9"-839,-54 38-72,0 0-46,-1 4-16,-1 1-18,-2 0 12,-1 1 12,-2 0 4,0 0 29,-2 1 1,0 0 4,-2 0 152,-7 11-225,0-8-21,-6 7 27,-6-4-50,4-3 33,-22 11-50,19-12-95,-16 11 22,25-16-39,-1 4-39,11-7-73,3-1-219,2 1-605,4-3-1091,2 1-1580,1-2-4604,1 0 8323,-3 0 0,-4 0 0,-4 0 0</inkml:trace>
  <inkml:trace contextRef="#ctx0" brushRef="#br0" timeOffset="-609">2728 355 22823,'-17'-47'100,"1"9"-88,5 38-1,-1 1-11,0 2 17,-1 3-12,0 4 12,-1 0-6,0 3 34,-3 7-34,-4 12 0,6-9 45,4 11-28,13-25 157,13 3-123,-3-9-40,9-2 45,0-7-50,-5 0 6,6-6 16,-2-2-17,-5 3-27,8-11-23,-13 11-68,2-5 80,-9 13-40,-2 8 39,-1 1-28,-5 18 39,2-9-134,-4 23-22,5-20-1088,3 21 270,3-22 980,8 16 0,-8-24 0,5 6 0</inkml:trace>
  <inkml:trace contextRef="#ctx0" brushRef="#br0" timeOffset="-309">2978 396 10836,'10'2'4621,"-2"-1"-3781,-8-1 2627,0 0-3198,-23-37-28,10 34-17,-19-27-6,17 44 6,-1 1 45,1 1 5,1 0-5,1 0 320,-4 13-471,8-12 134,0 17-146,11-21 264,18 8-298,-5-16-38,13 2-51,-9-5-50,1-2-123,1 1-174,-2-1-236,0 0-380,-1 0-683,-2 0 1663,17-3 0,-21 2 0,12-2 0</inkml:trace>
  <inkml:trace contextRef="#ctx0" brushRef="#br0" timeOffset="-3376">1063 313 21422,'-63'-14'162,"10"6"-139,35 19-12,2 0 0,0 0-11,2 0 6,2-1-1,2-1-16,2-1 0,2-1-23,2 2 12,8 2 27,1-3-5,22 3-5,-11-7-12,25 4 6,-23-3 16,14 10 46,-22-8 262,1 15-167,-11-12 208,-14 18-298,3-15 16,-26 17-88,19-17-456,-18 16 75,24-19-2151,-3 8 772,16-14 1776,9 1 0,-4-5 0,4 1 0</inkml:trace>
  <inkml:trace contextRef="#ctx0" brushRef="#br0" timeOffset="-2910">1146 355 10528,'0'10'3081,"0"-2"-2269,0-8 3742,0 0-4375,-1 64-28,0-43-22,-1 48-39,3-61 27,0-1 79,0-3 118,-1-1 128,1-1 544,-1-1-639,0 0 40,0-6-303,0-11-84,0 3-11,3-21 16,-1 19 23,3-12-16,-1 14-7,1-1-5,0 2-5,2 0-1,0 0 0,0 2-5,2 0 34,8-4-18,-5 5-16,13-7 17,-13 11 16,10-2 0,-12 8 85,12 12-79,-12-2-23,10 24-27,-13-17-191,4 28 12,-9-25-1939,1 26 162,-3-28 1978,0 17 0,0-26 0,-1 4 0</inkml:trace>
  <inkml:trace contextRef="#ctx0" brushRef="#br0" timeOffset="-2460">1562 355 21803,'-18'-33'117,"1"11"-100,2 33-6,0 3 0,-1 1-5,2 1-17,-1-1-6,2 1-11,1-1 0,2-1 6,2 5-6,10 5 50,0-9 56,13 1-33,-5-16 73,11-10-84,-10 4 5,6-8 1,-9 4 66,3-5-56,-3 2 34,4-7-39,-4 8 140,2-8-140,-5 13-45,-1-2-17,-2 7 28,-2 4 12,0 2-1,1 13-22,1-5-112,9 29 6,-5-21-948,15 29 136,-13-31-2577,11 13 526,-12-19 2969,5 1 0,-8-9 0,0-1 0</inkml:trace>
  <inkml:trace contextRef="#ctx0" brushRef="#br0" timeOffset="-2188">1708 396 8466,'5'9'5871,"-1"-1"-4157,-4-8 3091,0 0-4743,10 70-607,-7-42 562,6 56-6,-8-58 133,-1 1-200,-3 31 23,0-21-371,-5 38 124,4-51-806,-3 13 710,6-31-111,0 2 386,3-8-125,11-22-614,-5 8-5266,16-37 1295,-16 28 4737,4-12 0,-10 26 1,-1 3-1</inkml:trace>
  <inkml:trace contextRef="#ctx0" brushRef="#br0" timeOffset="-1910">1708 417 21887,'32'-23'762,"-4"4"-555,-10 19-33,0 1-17,-1 2-45,-1 1-34,-1 3-33,-3 1-6,3 5 84,-3 8-84,-3-4 34,-15 14-90,-5-18-139,-35 21 77,17-20-514,-42 15 178,38-20-2856,-26 4 823,40-11 2448,-4 0 0,20-2 0,2 0 0</inkml:trace>
  <inkml:trace contextRef="#ctx0" brushRef="#br0" timeOffset="-4444">209 1 19244,'16'31'683,"-3"-1"-521,-10-13-22,-1 2-45,2 1-39,-1 2-5,-1 0-34,1 2-1,-2 2-156,1 41 34,-1-30-314,0 44 241,-2-57-56,0 7-651,-1-19 186,1-5-162,0-1-1553,1-4 1625,0-2 0,0 0 1</inkml:trace>
  <inkml:trace contextRef="#ctx0" brushRef="#br0" timeOffset="-3892">1 313 17008,'80'-40'717,"-11"8"-622,-44 28-44,0 1-1,1 1-33,-1 1 0,-1 0-6,-1 0-11,-3 1 0,-2 0-6,-2 0 1,-3 1 5,3 5 33,-7-3 449,1 7-185,-8-7 510,-3 9-639,-1-6-56,-2 5-39,0-4-28,0 1-45,0 0 11,-1 1-17,1 0 6,0 1 6,0 1-17,0 2 16,0 6-16,3-4 61,-1 13 1,3-14 162,6 13-101,-1-18 324,13 5-301,-7-11 156,25-10-224,-17 1 129,30-18-84,-29 12 22,10-7 158,-17 6-146,-7 4 5,-1-5 135,-6-1-169,-4 4 1,-3-5 84,-11-1-107,2 4-34,-6-2 23,-3 2-61,7 6-79,-18-1-62,20 8-1143,-11 8 113,21 0 1148,-1 12 0,8-14 0,0 5 0</inkml:trace>
  <inkml:trace contextRef="#ctx0" brushRef="#br0" timeOffset="1359">376 1000 20688,'0'-36'935,"2"10"-711,7 36-72,-1 3-23,2 2-39,-1 1-34,1 2-11,-1 2-17,1 3 16,2 15-88,-1 39 4,-3-22 12,-4-2 0,-2-3 17,-2-16-78,-2 29 15,2-45-279,0 8 140,2-20-1562,6-1 431,-1-4-8487,11-5 9125,-11 2 1,2-2 0,-7 3-1</inkml:trace>
  <inkml:trace contextRef="#ctx0" brushRef="#br0" timeOffset="1957">209 1333 18425,'49'-13'608,"0"-1"0,33-8-289,-63 18-123,2 1-100,0 0-63,1 1-44,1 0-185,31 2 101,-24 0-174,37 0 207,-48 0 12,10 0 44,-21 0 46,-2 0 27,-3 0 34,-1 2-23,-2-1 0,-3 1 18,-1 1 279,-13 5-280,6-3 62,-14 12-146,14-8-11,-6 17 17,12-13 16,-1 21-5,5-18 213,4 17-129,0-20 358,10 12-268,-5-17 600,15 2-517,-11-8 275,18-12-453,-17 3 100,17-18-174,-19 12 51,11-17-56,-15 17 56,1-15-67,-10 17 0,-12-12-23,3 15-27,-22-5-1,18 10-330,-20 3 23,21 3-3166,-12 13-49,18-5 3556,-4 8 0,10-13 0,0-1 0</inkml:trace>
  <inkml:trace contextRef="#ctx0" brushRef="#br0" timeOffset="2590">1417 1187 23455,'-8'-30'118,"-1"7"-101,-1 27-6,-1 2 0,-2 3-22,-1 1 28,0 3-6,-1-1 6,0 0-6,1 1 0,-8 4-78,-9 10 50,10-8-28,-7 9 34,24-20 6,5 5 21,6-10 35,23 1-40,-9-4 23,32 0-23,-28 1 28,30 6-33,-33-1 38,16 12-10,-26-8 128,2 13-106,-15-12-11,-2 7-6,-14-1-33,2-2 16,-27 18-16,18-15 5,-31 21-33,33-24-297,-16 12 44,27-18-1434,-2 1 360,14-8 1349,8-2 0,-5 0 0,5 0 0</inkml:trace>
  <inkml:trace contextRef="#ctx0" brushRef="#br0" timeOffset="3007">1604 1312 13357,'2'8'4032,"-1"-3"-3405,-1-5 1413,0 0-1872,-25 40-28,18-23-6,-18 32-5,25-35-6,2 1 34,3-2 5,1-1 415,16 5-213,11-6-257,-1 0 279,22-13-274,-30-4 12,13-7 38,-19-1-28,-2-2 29,-1-1-6,-1 0-1,-3-1 12,-2 1-28,-3-1 152,-5-14-225,-4 12 56,-32-19-112,13 28-33,-33-5-17,29 14-393,-23 5 141,25 1-2941,-19 9 997,32-5 2235,-4 8 0,15-12 0,0 2 0</inkml:trace>
  <inkml:trace contextRef="#ctx0" brushRef="#br0" timeOffset="3457">2270 958 21651,'-73'19'623,"11"1"-427,46-3 0,0 2-17,1 3 6,0 2-17,1 2-34,1 1-16,1 1 27,-6 29-105,8-19 77,-5 60-100,12-59 17,11 41-18,2-58 7,28 14-68,-16-26-1097,32 8-797,-30-9 1939,17 11 0,-31-13 0,2 5 0</inkml:trace>
  <inkml:trace contextRef="#ctx0" brushRef="#br0" timeOffset="4157">2374 1187 21702,'49'-21'244,"0"0"0,34-13-59,-64 30 16,-1 1-5,1 0-22,-1-1-57,0 3 51,14 1-151,-16 2 95,10 13-78,-23-3 50,-10 26-101,-1-16-84,-22 29 96,14-27-51,-18 25 33,21-31-66,-7 13 55,16-24 23,1 0 39,11-6 0,0-2 22,22-2-33,-11 1-11,29-1 5,-27 2 17,21 7-28,-28-2 84,6 12-17,-16-7-28,-4 7 84,-12 1-89,-1-4 39,-26 19-62,15-16-56,-37 20-16,33-22-471,-25 11 106,35-17-3809,-7 4 594,19-9-4575,1 1 8216,4-3 0,1 0 0,0-1 0</inkml:trace>
  <inkml:trace contextRef="#ctx0" brushRef="#br0" timeOffset="4574">2853 813 23640,'48'28'417,"-1"1"1,34 20-273,-57-32-27,-1 2-68,-3 2-16,-2 4-17,-5 3-17,-4 4 11,-5 2-39,-1 3-146,-13 13 1,-4 3-40,-2 7-1051,-12 18 1,-4-1-344,1-16 928,-1 0 1,2-4 0,11-24 0,-7 13-1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5:37.6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99 0 19882,'-33'10'6,"5"-1"-1,20-2-5,0 1-17,2-2-11,0 1-16,2-1-18,1-1 6,2 0-67,0 2 72,1-2 23,1 2 23,2-2 55,7 1-22,-2-1 11,6 2 57,5 0-24,-4-1 1,6 2 6,-6-2-1,-1 0 0,-1 2-5,-2-1 118,1 8-46,-5-3 23,-2 6 157,-5 3-191,-5-4-22,-4 5-5,-3-9-35,-2 2-38,-1-4-6,-2 1-56,-5 2-39,7-5-129,-4 1-1238,8-5-672,4-3-1165,2-1 3271,4-1 0,1 0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5:38.2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16 541 19277,'-4'45'286,"0"-8"-174,2-25-11,0-2 16,0 0 23,2-1 11,-1-3 17,1 0 51,0-2 55,0-2 68,0-1 1467,0-1-1523,0-2-163,0-1-61,0-3-18,0-2-16,0-3-5,0-1-1,0-2-5,0-2-23,1-1 18,0-2 4,2-2-16,0-1 23,2 0-23,0 0-6,2 1 1,0 2-7,0 0-4,0 3-68,4-5 5,-3 9-10,2-2 5,-2 8 11,-1 2-17,1 2 6,0 0-50,0 2-79,1 0-129,0 3-213,0 2-1825,4 8 72,-3-1-901,2 6 3209,-3-2 0,-4-7 0,-1 0 0</inkml:trace>
  <inkml:trace contextRef="#ctx0" brushRef="#br0" timeOffset="433">391 479 23539,'-17'-16'0,"1"6"-5,7 19-1,-1 3 12,1 0-12,0 2 6,2 1-5,0 1-1,0 0-5,2 1 0,1-2-68,1 10 62,3-11 12,2 6 33,7-11 5,0-3 18,6-1 78,5-4-73,-2-1-12,7-3-10,-7-2 11,1-3 11,-2-2 11,0 0 6,-3-2 22,-1 0 6,-2 0 22,-2 0 95,-2-5-150,-3 2-24,-2-4-4,-8 1-46,0 4-22,-6-2-22,2 6-18,-2 4-4,-1 0-40,-1 3-264,-7 2 85,6 4-123,-5 0-118,8 5-130,1-1-161,2 2-269,1-1-381,2 0-521,2-1-605,3 0-3842,0-2 6441,1 0 0,0-3 0,0-1 0</inkml:trace>
  <inkml:trace contextRef="#ctx0" brushRef="#br0" timeOffset="783">662 167 22834,'0'-24'39,"2"8"-5,2 27-12,2 1 0,0 4-22,1 1 17,0 2 6,0 2-12,0 2 17,0 1-11,1 1 5,-1 1-5,1-1 11,1 1 28,9 17-51,-6-15-21,14 25-35,-16-32 23,3 8-73,-8-10 57,-2-7-567,0 3 112,-3-11-324,0-1-2919,-3-3 23,0 0-4083,-3 0 7802,3-1 0,1 0 0,1 0 0</inkml:trace>
  <inkml:trace contextRef="#ctx0" brushRef="#br0" timeOffset="1416">662 333 18358,'-8'-8'1636,"1"2"-1418,7 6-363,0 0 134,23 0-12,-12 4-10,18 1-23,-18 4-28,1-2-34,1 1-67,1-2-67,2 0-50,-1-1-102,2 0-1741,28 1 1294,-19-4-91,21 0 69,-27-2 279,-2 0 264,0-2 218,5-3 213,-6 1 145,2-3 1518,0 0-867,-9 2 94,5-1 101,-10 4 29,0-1-63,-1 1 734,-1 1-1086,-2 0 924,0 0-1569,-3 1-38,0 0-29,-2 0-5,-1 2 5,-1 1-10,-2 2 10,-1 2 45,-17 18-39,12-11 11,-12 15-11,18-17 0,0 2-11,2-2-6,1 5-11,2-4 23,2 1-6,3-1 27,1-6 7,3 3 145,8-6-107,-3-2-10,5-2-1,-5-4 6,-2-1 6,1-2-1,-1-1 23,1-7-44,-2 3 55,3-15-84,-6 13-11,1-9 11,-4 13 0,0 1 1,-1 2-57,0 0-28,0 3-28,-1 1-100,1 3 150,-1 0 29,2 2 16,1 2 6,0 2 0,1 1 17,6 11-17,-2-7 0,4 9-90,-1-3-55,-3-5-113,3 5-162,-2-7-179,-1 0-135,2-2-286,0-1-480,1-2-702,0 0-1119,0-4-4548,0 0 7869,-2-1 0,-5 0 0,-1 0 0</inkml:trace>
  <inkml:trace contextRef="#ctx0" brushRef="#br0" timeOffset="1716">1349 0 22711,'9'45'649,"-1"-4"-531,-7-16-57,0 0-16,1 3 6,-1 1-7,1 2 35,0 39-79,0-32 0,2 27-11,-1-37 5,0-8 0,0 2-33,0-8 6,-1-6-29,0-1-224,-1-3-50,0-2-151,-1 0-202,1-2-2526,-1 0-2621,1-1 5836,-1-2 0,0 1 0,0 0 0</inkml:trace>
  <inkml:trace contextRef="#ctx0" brushRef="#br0" timeOffset="2072">1265 250 16056,'-4'-10'2408,"0"2"-1858,4 8 279,0 0-667,5 3 23,-1 0 17,5 3 21,0-2 29,0 1 28,1-2 17,0 0 6,1 0 649,21-4-879,-14-1-34,18-2-5,-10-1-34,-7 1-11,6 0-23,-3 2 12,-5 2-6,4-1-67,-1 5 61,-5 0 6,3 4-6,-5 1 29,-4-1 5,1 2 5,-5-1 1,-1-1-12,-1 1 12,0 1-23,-1 2-28,-2-1-100,1 2-147,-1-4-235,0-1-357,0-1-651,0 1-3803,-2 1-1904,1-2 7242,-2 0 0,3-4 0,-1-2 0</inkml:trace>
  <inkml:trace contextRef="#ctx0" brushRef="#br0" timeOffset="2284">1682 63 18756,'0'0'0</inkml:trace>
  <inkml:trace contextRef="#ctx0" brushRef="#br0" timeOffset="2620">1682 250 7727,'11'9'1255,"-1"-2"-728,-10-7 3214,0 0 4425,66 67-7830,-42-52-45,51 49-32,-59-71-7,-1 1 0,-2 0-11,-2-1-17,-1-1-6,-3 1-33,0-1-56,-3-1 33,0 2-28,-2 0-27,-1 0-1,-1-2-55,-1 1-7,-1-2-4,-3 0-1,-1 0-11,0 0-34,-2 1 6,-1 1-95,-6-2 5,2 6-55,-4-1-275,1 6 123,3 4-106,-2 2-140,6 3-186,1 0-302,1 1-604,3 0-684,1 1-582,2 0 2901,0 1 0,1-6 0,0-1 0</inkml:trace>
  <inkml:trace contextRef="#ctx0" brushRef="#br0" timeOffset="3050">2015 292 21366,'20'68'515,"-3"-12"-347,-16-50 18,0-2 32,0-1 62,0 0 56,-1-2 34,1-1 240,0 0-431,-1-2-78,2 0-56,-1-4-28,1-1-12,0-2-10,2-1 5,0-2-28,3-9 0,0 3-6,2-6-61,4-4 39,-3 7 0,4-9-51,4 4 74,-5 7 5,5-2 0,-6 11-6,-2 3 6,-1 2 0,-1 3-17,3 2 23,-3 2 16,3 2 12,-4 4 0,0 0 10,0 2 7,-1 2-6,1 0-6,0 1 6,-1 1-17,1-1-28,1 9-17,-1-6-17,2 6-201,-3-3-6,-1-4-95,0 1-95,-4-7-158,1-2-234,-2 0-459,0-1-2678,0 3 941,-2 0-3742,1 2 6789,-2-4 0,2-4 0,0-1 0</inkml:trace>
  <inkml:trace contextRef="#ctx0" brushRef="#br0" timeOffset="3417">2536 167 23259,'5'-28'-22,"-2"8"16,-10 24 6,-2 3 0,0 1-11,-1 1-11,-1 2-12,1-1 6,0 1-22,1 0-1,1 0-21,1-1-141,1 5 162,2-7 7,1 4 16,5-9 16,1 1 18,2 0 0,2 0-1,6 5-16,-3-2 28,5 5 11,0 1 5,-3-1-21,3 4 16,-7-4 100,0 5-38,-4-4 28,-1 3 10,-5-5 1,-3 0-11,-3-1-40,-3 1-27,-4-2-46,-2 0-22,-3 0-50,-2-2-599,-10 0-382,8-1-1702,-5-2 2750,10-1 0,9-2 0,1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5:36.3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48 18319,'28'59'-11,"-5"-8"16,-16-36 12,0-1 33,0 1 29,-1-2 22,0 0-1,0-1-27,-1-2-17,0-1 1,-1-2 10,-1-3 252,1 2-207,-3-4 6,1 1 190,-1-3 353,0 0-213,0 0-28,0 0-107,0-2-134,1-1-95,0-5-39,1 0-28,2-4 5,-1-2 1,1-2-12,0-2 6,0 0-12,0 0 1,2-9-12,-2 8 1,1-7-12,0 6 6,-3 5-12,2-1-94,-2 5-29,-2 4-167,1 2-432,-2 2-397,1 2-2062,-1 1 1226,0 1-268,0 2-3685,0 2 5931,0-1 0,0-2 0,0-1 0</inkml:trace>
  <inkml:trace contextRef="#ctx0" brushRef="#br0" timeOffset="467">271 111 8758,'8'10'1109,"-2"-2"-493,-6-8 4683,0 0-4700,47-3-16,-32 1-57,36-2-28,-43 1-38,-2 1 0,0 0-29,-1-1-50,-1 0 201,0-1-392,0 0 79,-1-4-185,-2 2 0,0-3-11,-1 2-12,0 1 23,0-1-22,-2 0 11,-2-2-56,-1 3-29,-1-1-83,-2 3 6,2 2-18,-2 0-106,-1 2 118,2 1 28,-3 2-39,0 5 83,1 0-10,-1 4-1,-1 2 17,4-2 6,-4 4-34,3 0 17,2-2 34,-1 4 5,4-5-11,1 0 0,0 1-5,1 0 16,1 5 0,3-4 0,9 13 34,-2-14-6,7 7 23,1-10-62,-4-2 22,6-1 12,0-3-29,-3-3-38,3 0-382,0-4-245,-5 0-652,3-1 1312,-2-4 0,-9 4 0,2-2 0</inkml:trace>
  <inkml:trace contextRef="#ctx0" brushRef="#br0" timeOffset="869">563 257 14628,'29'19'2504,"-6"-2"-1474,-23-17 1821,0 0-2649,0-1-90,-1-2-23,0-3-16,-2-1-6,0-2-11,-1-1 56,-2-12-78,2 5 89,-3-17-56,5 16-16,-1-4-18,2-4-33,0 10 0,1-8-33,3 9 5,-1 4 5,3-1-10,-1 5-7,0 1-27,0 1-28,0 1-151,3 0 117,-1 1-17,2-1-279,3 1 128,-2 1-117,4 0-180,-4 2-292,0 1-430,1 1-599,-1 1-7058,2 5 8973,-4-3 0,1 1 0,-7-4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5:35.5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235 6 17484,'-31'-2'1552,"6"-1"-1137,19 3-62,-1-1-57,1 1-72,-2 0-39,1 1-67,-2 2-34,0 2 11,-7 7-84,3-1-17,-15 19 6,14-13-16,-7 12-35,9-8 18,4-4-7,-1 3-16,6-2 29,1-4 21,2 3 51,5-3-1,0-3 12,6 1 62,6-3-45,-2-3-6,6 0 62,3-3-96,-3-2-44,6-1-291,3-3-124,-8 0-279,7-2-2314,-4 2 308,-7-1-4834,3 0 7545,-9 1 0,-7 1 0,-1 1 0</inkml:trace>
  <inkml:trace contextRef="#ctx0" brushRef="#br0" timeOffset="418">464 69 11424,'3'11'1647,"-1"-3"-1423,-2-8-112,0 0-146,-21 41 6,16-27 17,-16 33 39,22-38 28,2 1 28,1-1 196,6 1-78,-3-2 744,11 4-447,-8-8 117,6 2 801,-4-5-767,-1 0-118,3-3 163,3-4-466,-4-1-27,5-5 190,-1-3-218,-6 2 22,3-4 195,-5 2-195,-5 2 0,1-3 68,-5 2-192,-1 3-44,-2-2-44,-5 1-29,0 3-11,-4 0-185,-1 3 23,2 4-102,-3-1-743,-1 6 160,5 0-273,-4 3-2005,4 4 1355,4-2 67,0 1 1759,5-2 0,0-4 0,1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5:42.8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251 26 18285,'15'-16'291,"-4"6"-134,-11 20 6,-1 1-6,1 3-11,0 2 5,0 0-5,0 2 22,1 2-6,0 1-16,1 3 94,2 28-200,-1-17-12,0 20 0,-1-14-17,-1-10 0,0 9 34,-1-5 0,0-10-23,0 6 0,-2-8-44,2-7-12,-2 2-38,2-9-29,0-3-73,0-2-55,0-2-455,0 0 168,0-1-1276,0-1 101,1 0-796,0 0-4436,3 0 6923,-3 0 0,0 0 0,-1 0 0</inkml:trace>
  <inkml:trace contextRef="#ctx0" brushRef="#br0" timeOffset="833">1 422 21237,'64'-54'1261,"-9"10"-992,-38 37-107,0 1-39,1 0-61,0 1-29,1 1 18,-2 1-40,2 1 17,12 1-17,-11 0-5,10 0 11,-15 0-12,0-1 6,-2 1-16,-1-1-18,3-2 35,-5 2 10,1-1 28,-5 1-50,-3 1 6,0 0 5,-2 0-5,0 1-6,0 0-11,1 0-34,1 0 11,-1 0-11,2 0-55,1 0 66,-2 1 12,1 1-1,-1 2-5,0 0 17,0 1 17,2 4 22,-2-3-34,3 4 0,-4-3-27,1 4 38,-2-3-5,0 4 0,-1-4 6,0 1-6,0 0 56,-2 8-39,1-4-17,-3 5 5,2-1-5,0-4 0,0 3-5,2-5-6,0-1 16,0-1 1,0-2-6,1 0 5,0-3 29,3 0 268,1-2-128,0 0 0,2-2-12,-3 0-33,0-3-40,0-1-16,1-2 56,3-5-84,-2 2 0,1-3-17,0 1-28,-3 3-28,1 0-28,-3 5-56,-1 1-34,1 1 17,-2 0-28,4 1 129,-1 3 6,2 0-6,4 6 22,-1-2 6,2 4-16,1 0 21,-4-3-5,4 2 11,-6-4-11,0-1 17,0-2 6,-1 0 61,0 0-17,-1-2 45,1 1 39,-2-2-5,1 0-12,0-1-39,0-2-28,2-1-11,0-4 17,1-1-6,0-1 23,2-6-40,-2 4 6,1-5 68,0 1-85,-3 2-6,-1-3 7,-1 3-7,-2 1 6,1 0-22,-2-11-22,-1 9-7,-1-6-38,1 12-6,0 3-78,0 0-107,1 5-207,0-1-196,0 2-129,1-1-1490,0 4 229,0 1-1438,0 4 3472,1 2 0,-1-4 0,2 0 0</inkml:trace>
  <inkml:trace contextRef="#ctx0" brushRef="#br0" timeOffset="1050">771 318 22128,'44'77'-17,"-9"-13"-34,-30-50-66,-1-1-85,-1-1-168,0-2-268,0-1-454,-2-3-633,1 0 1725,-1-3 0,0-1 0,0-1 0</inkml:trace>
  <inkml:trace contextRef="#ctx0" brushRef="#br0" timeOffset="1196">855 151 19423,'9'4'-701,"-2"-1"264,-7-3-2840,0 0 0,0 0 0</inkml:trace>
  <inkml:trace contextRef="#ctx0" brushRef="#br0" timeOffset="1567">1167 359 24071,'5'-35'342,"-3"6"-286,-6 26-45,-2 0 12,-1 1-23,-1 1-12,-1 1 1,-1 2 0,-3 2 0,0 3-6,0 1-33,-9 13 44,9-8-5,-6 10-12,9-6 1,4-3 11,-1 3 28,4-1-23,1-4 28,1 3-5,2 0 6,1-4-18,1 4 1,5-2 16,-1-4-22,3 2 0,5-4-22,-1-3-129,20 0-45,-13-4-124,10-2-923,-7-2 72,-6 0-738,4-1-1245,-7 1 3154,0 0 0,-8 2 0,0-1 0</inkml:trace>
  <inkml:trace contextRef="#ctx0" brushRef="#br0" timeOffset="1986">1334 422 15429,'3'2'3439,"-1"-1"-2503,-2-1 2738,0 0-3540,63-23-27,-42 16-23,47-16-23,-59 22 1,0 1 5,-1 0 0,0 0-5,-1 0 16,-1-1-16,0 0-1,-1 0 23,1-2 124,0-3-136,-1 3 7,-1-4-6,-2 3-1,-2 0-38,1-1 16,-1 0 29,-2-3-46,1 1-21,-4-1-29,1 2 11,-2 0-11,0 2-22,0-1-78,-5 1 55,2 1 0,-5 2-5,3 1 39,-4 3-39,0 3 45,-2 3 10,0 2-4,1 1 27,0 2-11,1 1-6,-7 11 29,7-5-18,-5 6 12,10-5-6,2-1-5,3 0 16,2-2 17,2 0 6,3-2 17,3-2-6,4 0 11,5-2 6,4-1 0,5-3-17,4-3-28,4-4-45,4 0-90,2-5-217,2-3-572,-2-3-1356,-2-1 2252,2 0 0,-18 4 0,-2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6:37.6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3536 105 21461,'-66'-33'246,"12"8"-201,45 28-6,2 3-5,-1 0-12,1 3-10,0 0-12,0 2 11,0 1 0,1 1 17,1 1 11,1 1 12,2 2 55,0 0 29,1 2 33,0 0 34,1 2-23,2 0 0,0 0-16,3 2-46,0 0 102,3 11-113,-1-8 12,3 6-6,-3-10 11,1-1-17,-1-2-39,1 1-16,-1-2-23,0 0-17,-1 0-17,-1-1 12,0 2-6,-2-8 50,-1 2-55,-1-8 10,0 0 1,-1-1-23,0-1 17,0 1 6,-2 0-6,-2 1-23,-1-1 23,-1 2-11,0-1-11,-1 1-12,1-1-16,0-1-23,1 0 0,0-1 12,2 0-46,0-2-50,1-1-100,1 0-146,0 0-157,-1 0-270,1-2-430,0-1-852,-1-1-1276,1-2 3388,0-2 0,1 3 0,0 1 0</inkml:trace>
  <inkml:trace contextRef="#ctx0" brushRef="#br0" timeOffset="581">3224 418 19888,'82'4'1198,"-12"0"-924,-52-7-89,1 0-101,0 1-78,2 0-68,-2 0-84,1 1-89,-2 0-213,-1 1-179,1 0-157,-2 0-135,2 0-5,-2 0 78,2 0 107,-2 0 223,0 0 220,-2 0 189,-2-2 191,-2 1 185,-3-2 224,-1 2 185,-3-2 106,-2 2 22,0-1-83,-1 0-50,-2 1-63,-1 0-50,-1 1-56,-2 0-90,-1 0-78,1 0-111,-1 0-35,0 1-61,0 1-45,-1 2-5,0 1-51,0 2-6,0 1-16,-1 1-1,3 1 1,-2 1-17,3 1 5,1 1 6,0-1 22,3 1 40,0-1 11,1 0 44,0-1 57,3-1 39,1-1 50,3-2 0,1-1-39,1-2-28,2-1-17,1-2-22,1 0-17,0-1 11,1-1-16,0-1-29,1-2 1,0-2-35,-1 0-9,1-2-7,-2-1 0,-2-1 5,-1-1 1,-2 0-17,-2 0-6,-3-1-17,-1 0-16,-2-1 11,-3 2-17,0-1-6,-5 0 0,-1 1-5,-2 0 11,-1 3 0,-1-1-11,0 3-17,2 0-6,1 1-44,1 3-45,3 0-51,1 1-62,2 1-72,0 1-106,3 1-208,-1 2-358,1 1-583,2 1-941,1 0-1310,3 1-4469,0-1 8283,0 0 0,-4-3 0,0-1 0</inkml:trace>
  <inkml:trace contextRef="#ctx0" brushRef="#br0" timeOffset="915">3869 480 22419,'26'31'331,"-5"-6"-242,-21-24 18,0 0 923,0-1-884,0-3 5,-1 0-11,0-3 6,-1-1-12,1-2 34,0-1 22,1-3-5,0-1 23,0-3-6,0 0-12,0-2 12,2 0-23,2 0-34,1-1-21,2 1-24,2 1-16,2 0 0,1 2-5,0-1-6,3 3-12,0 0 18,2 2-12,2 0-6,2 1-10,1 0-12,2 2-17,1 0-22,-2 3-11,1 2-45,-2 3-45,0 0-106,-2 2-218,1 2-365,0 1-835,-1 2-2894,0 1-5003,-4 0 9522,-3-2 0,-7-2 0,-2-2 0</inkml:trace>
  <inkml:trace contextRef="#ctx0" brushRef="#br0" timeOffset="-1269">2495 189 20156,'1'86'1154,"0"-13"-930,1-50-67,-1-1-62,0 1-34,-1 0-21,0 0-18,0 1-16,0-3-12,0 1 0,0-2 6,0-1-5,0-2 5,0-3-28,0-2 5,0-4-5,0-2-16,0-1-29,0-4 6,1 0-1,0-1-32,1 0-29,0 0-196,1-2-291,0-1-409,1-2-515,-1 0-605,1-1-768,-1-1-4122,0 1 7035,-1-1 0,-1 4 0,0 1 0</inkml:trace>
  <inkml:trace contextRef="#ctx0" brushRef="#br0" timeOffset="-802">2537 189 13043,'6'2'4811,"-2"-1"-3898,-4-1 2403,0 0-2896,34-65-16,-19 43-12,27-49-45,-27 61-45,1 2-72,0 1-62,0 2-79,0 3-38,0 1-12,-2 3-17,1 2 1,-2 5 10,-1 1-5,-1 4-5,-2 0 10,-1 1-16,-2 1 6,-3 1-1,-1 0-5,-2 0-6,-4 0 11,-1 0-10,-6 0-29,-2 0 28,-3 0-17,-3 0 1,-1 0 10,-2-2-10,0 0 5,1-1-6,1-1 12,1-2-12,2-3 12,0-1-1,4-3 12,0-1 6,3-2-23,2 0 5,2-1-10,1 0 27,2-1 0,0-1-5,3 0 6,-1 0 5,1 0 28,1 1 28,2-1 28,3 2 5,2 0-10,2 0-12,1 0-16,2 1-6,0 1-12,1 2 18,-1 2 5,2 0 16,-1 2-10,2 1 11,0 1-28,3 1-1,0 2-4,2 0-18,1 1 6,-1 0-50,1 0 16,-1-1-11,-1 0-5,-1 0-6,-2-1-39,-1-1-23,0-1-61,-2 0-73,-1-2-566,0 1 118,-5-4-336,-2 0-740,-5-3-2106,-1 0-5157,-1 0 8983,-1 0 0,0-2 0,1 1 0</inkml:trace>
  <inkml:trace contextRef="#ctx0" brushRef="#br0" timeOffset="-2519">1412 438 22117,'1'-11'274,"0"5"-145,-1 11 6,0 4-1,0 2-16,0 1-40,0 3-33,0 0 11,0 1-39,0 6-12,0-5-22,0 4 6,1-8-6,2 0-5,0-3 28,1-1-12,0-2 6,1 0 17,1-3-34,-1 0 6,6-2 5,-4-1 23,3 0-17,-4-4 6,0 1 10,0-4-16,1 1 23,-1-3-18,0-1-10,-1 0-6,1-3 11,-1 0 0,-1-1 11,0-2-22,0 0 11,0 0 0,-1 1 11,0 0 11,0 3-5,-1 1 17,0 2-12,0 1 17,0 3 6,0 0 11,0 3 39,-1 0 34,1 1 67,0 0 17,0 2-28,2 2-40,2 2-78,0 1-33,1 3-17,1 1-23,1 2-39,-1 0-67,1 0-89,-1 1-124,0-2-179,0 0-230,-1-2-291,0-1-397,-1-2-494,0-2-751,-1-2-1729,0-2-914,0 0 5310,-2-1 0,-1 0 0,-2 0 0</inkml:trace>
  <inkml:trace contextRef="#ctx0" brushRef="#br0" timeOffset="-2083">1808 418 21259,'78'12'1351,"-15"-3"-954,-55-9-33,-3-2-28,1 0-39,-3 0-34,0-1-44,-1 0-34,0 0-29,-1 0-38,0 0-12,0-2-22,-1 1-16,0-2-35,0 2-10,0-2-7,-1-1 1,-2 1 11,1-1-17,-1 1-11,-1-1 0,1 1-11,-1 0 22,-1 0 1,0 0-7,0 1-22,-1 1 23,-1 1-12,-1 2 6,-1 1 0,-1 0-11,-1 3 0,-1 3 5,0 3 23,0 2-17,-1 2 0,1 3 0,0 1-11,1 1 11,3 1 11,1 1 0,3-1-16,1 0 16,2-1 0,0-1 17,3-1 1,3-1-18,3-3 6,5-1-17,2-3 0,5-2-39,4-4-85,3 0-184,4-4-471,3-2-1333,2-3-6434,-2-3 8378,-5 1 1,-14 3-1,-7 3 1</inkml:trace>
  <inkml:trace contextRef="#ctx0" brushRef="#br0" timeOffset="-3781">746 355 16336,'18'77'-2354,"-3"-15"0,-14-59 1,0-2-1</inkml:trace>
  <inkml:trace contextRef="#ctx0" brushRef="#br0" timeOffset="-3635">746 251 14874,'-1'-10'3081,"0"2"-2868,1 8-3096,0 0 0,0 0 1</inkml:trace>
  <inkml:trace contextRef="#ctx0" brushRef="#br0" timeOffset="-3016">1121 334 23058,'-60'-18'336,"10"4"-252,32 17-11,1 0-29,0 4 7,0 0-34,1 1-6,0 2 6,1 2-6,1 1 17,1 1-28,1 1 0,1 1-11,3-1 16,1 0-10,4-2 10,1 1 12,2-2 0,3 1 28,2-2 5,4 0 0,2-2 6,2-1-5,1-2 10,1-1 1,2-2 5,0-1 12,1-1-12,0-1 22,0-3-10,-1-1-12,0-5-5,-1-1 5,-1-1-11,-2 0 73,3-7-79,-5 4 6,1-4 11,-7 6 17,-1 1 11,-1 0 12,-2 2 5,-1 1 0,0 1-11,0 2-6,0 1 45,-2 1-112,0 1-16,-1 1 4,1 1-10,0 0 0,0 2-6,0 2 5,0 3 6,-1 1-5,0 3 16,0 1-27,-2 9 10,1-3 1,-1 8 0,1-5-18,1 0-27,-1 3 22,0 1-5,0 2 16,0 0 18,0 3-35,1 0 34,-1 13-11,3-11 12,-1 8-12,2-16 0,0-4-6,2-3 0,1-4 18,2-3 21,1-2 18,1-2 44,0-1 90,4-3-113,-2 0-16,2-2-11,-2-1-17,-1-1-11,1-1-28,-2-1-6,1 1-28,-1 1-72,-1 0-68,1 0-230,-1 1-291,-2 0-492,1 1-903,-1-1-1932,-1 0 4033,2-1 0,-3 1 0,0 0 0</inkml:trace>
  <inkml:trace contextRef="#ctx0" brushRef="#br0" timeOffset="-4402">18 314 15592,'9'29'520,"-1"-5"-290,-8-15 16,0 0 6,-1 1 0,1 0 28,-1 2-39,0-1-11,1 2-62,0 0-67,-1 0-17,1-2-45,0 1 0,0-2-11,0 0 11,1-1 23,1-1 27,2-1 51,0-1 23,1-2 39,1 0 56,0-2 27,1-1 18,0-1-6,0-1-29,1-1-10,1-2-1,0-2 1,0-2-17,0 0-28,0-3-12,0 0-27,0-3-22,1 0-1,-2-1-22,1-1 0,-1 1-1,-1 0 7,0 2-1,-1 1 1,-1 1-1,-1 1-16,0 0 5,-2 1-6,1-1-16,-1 1-6,0 0 1,1 1 4,-1 1 7,1-1 5,-1 3-28,1 0-34,-2 2-27,1 2-12,0 0-6,-1 1 18,2 2 5,-1 1 5,2 3 18,0 2-6,1 2-17,1 1 0,0 0-17,0 1-6,1 0 7,-2 1-12,1 0-12,-1 1-4,0-1-29,0 0-17,-1-1-50,-1 0-73,0-1-100,-1-2-158,1 1-245,0-3-495,0 0-737,1-2-1301,-1-1-5120,0-1 8341,-1-1 0,0-2 0,-2 0 0</inkml:trace>
  <inkml:trace contextRef="#ctx0" brushRef="#br0" timeOffset="-3967">351 418 16846,'14'52'879,"-3"-11"-420,-10-41 1345,-1 0-1580,0-2 23,0 0 21,0-4 7,0-1 5,0-1-39,1-2-12,1-2-22,1 0-10,1-2-6,1 0-12,2-1 17,0 1 0,3-1 0,0 1-17,2 1-5,1 0-34,-1 2 16,0 0-4,-1 3-18,-1-1-16,0 3-6,-1 0-23,1 2-16,-2 1 0,1 0-40,-1 2-5,0 1-5,1 2-6,-3 1 5,1 4-5,-3 2 5,1 3-5,-1 1 0,-1 1-6,0 0-11,-1 1-17,-1-2 12,0 2-1,-1-2-11,0 1-16,1 0-68,-1 0-101,0-1-106,0 0-173,-1-1-186,1-2-291,-1-1-431,1-2-756,-1 0-1238,1-2-4638,0-1 8021,0 0 0,0-2 0,0-1 0</inkml:trace>
  <inkml:trace contextRef="#ctx0" brushRef="#br0" timeOffset="2802">38 1250 17764,'33'-6'258,"-7"1"-180,-19 9 29,1-1 16,1-1 0,1 0 28,2-2-11,0 0 24,0-1 9,1-2-22,0-1 23,0-1-12,-1-1-5,-1-1 17,0 1 16,-1-1 23,-2-1 50,-1 1 23,-1 1 10,-1 0-21,-2 0-40,0 0-5,-1 0-34,-1 1-11,-1-1-39,0 1-29,-1 1-21,-1 0-52,-3 0-4,0 2-40,-2-1-12,-1 3 12,-2-1-11,-2 1 17,-1 2-6,-1 1 0,-1 1-6,0 3 6,0-1 0,-1 2 17,1 1-34,0 0 17,1 2-5,0 0-18,1 0 40,0 2-6,0-1 6,2 3 17,0-1-1,3 2-22,0-1 1,2 0-7,2 0 18,2-2 33,4 4 22,2-5 45,4 3 34,3-7-11,2-2-23,3-3-28,1 0-50,2-2-28,1 0-45,1-1-34,0 1-106,0-1-224,-1 0-398,0 2-790,-2-1-1327,1 1-4676,-4-1 7583,-2 0 0,-6 0 0,-3-1 0</inkml:trace>
  <inkml:trace contextRef="#ctx0" brushRef="#br0" timeOffset="3301">600 1292 22727,'-15'-28'292,"-1"7"-192,1 25 12,-2 3 23,0 0-40,0 2 0,-1 0-16,1 2-1,1 0-16,2 1-23,3 0-11,2 1 0,2 0-11,2 0-1,2 1 1,1-1-34,1-1 17,3-1 6,1 0 0,2-2 10,2-1-10,2-2-6,1-1 11,2-1 23,-1-2-6,2-2 11,0-1 11,0-2-16,-1-2 28,1-2-29,-2-3-5,1 0 11,-3-1-22,1-1 22,-3 1 1,-1-2 4,0 1-21,-3 1-18,-1-1 1,-1 1 0,-1 0-12,0 1 12,0 0-12,0 2-22,0 2 17,0 2-12,0 2-21,0 2 44,2 3 11,0 1-17,2 4 51,-1-2-56,2 2 5,0-1 6,1 3-11,1-1 22,-1 3-11,1 1-22,0 2-12,1 0-16,0 0-73,0 0-96,1 0-234,0 0-259,-1-1-420,2 0-587,-1-2-645,1-2-1192,1-2-4353,-2-3 7909,1-1 0,-6-3 0,-1 0 0</inkml:trace>
  <inkml:trace contextRef="#ctx0" brushRef="#br0" timeOffset="3587">954 1313 22783,'-48'13'17,"7"0"-6,24-2 23,1 1-12,0 1-5,0 1 17,1-1-6,2 2 17,2-1-23,1 1-11,5-2 28,1 1 23,3-1 61,1 0 23,4-1 11,1-2 22,6-2-45,1-2-16,4-2-29,2-2-38,2-1-18,2-1-33,1 0-39,0-2-62,0-1-134,0-4-224,1 0-364,1-2-668,0-2-1085,0-1-1574,-1-1-4106,-3 1 8256,-3 1 0,-9 5 0,-4 3 0</inkml:trace>
  <inkml:trace contextRef="#ctx0" brushRef="#br0" timeOffset="3965">1163 1125 14437,'-10'-9'5277,"2"2"-4236,8 7 1200,0 0-2062,-22 10-5,16 1-17,-14 9-12,23 0-16,2 1-17,1 3-45,0 1-16,1 1-23,0 2-6,0 0-5,1-1 0,1 0-12,-1 1-5,1-1 6,-2 0 11,1-3-6,-2-3 23,-1-4-23,0-5 11,-2-4 1,0-2 27,-1-4 56,-1 0 1,0-2-1,0 0-33,1-2-23,0-2-27,2-4-1,0-3-11,3-1-5,-1-4 5,3-1 0,-2 0 1,3-2-24,-1 2 1,1 0-17,0 4 11,-1 1-22,0 3 0,-1 3 5,-1 2-5,1 2 17,-2 1 5,1 3 11,0 3 6,0 3-5,1 4-1,1 0-44,0 2-73,1 0-174,0 0-291,1-2-415,-1 0-1456,1 0-5965,-2-3 8424,-1-1 0,-4-3 0,-1-3 0</inkml:trace>
  <inkml:trace contextRef="#ctx0" brushRef="#br0" timeOffset="4765">1954 1313 20431,'-81'22'257,"15"-2"-145,53-5 6,2 1 16,2 0-33,1 0-11,4-2-23,1 0 11,2-1 23,4-2 17,2-3 50,4 0 28,1-3-33,3-1 22,1-3-17,3 0-51,1-1 23,1-1-22,1-2-12,0-1 12,0-2-17,-1-1-6,0-1-17,-2 1-11,-1-2 6,-2 2-6,-2-1 12,-2 0-6,-3 1 11,-2-1 16,-2 1 18,-1-1 5,-2 0 0,0 0 1,-1 0-35,-2 0 1,-1 0-17,-2 0-23,-1 1-11,-1 1-11,-2-1-39,-1 2 17,-2 0-18,0 3-16,-2 0 17,0 2-39,1 0-6,-1 3-23,2 1-33,0 2-39,2 0-28,3 1-34,2 1-56,4-1-89,0 1-157,3-1-298,2 1-492,2-1-678,4 0-1058,2 0-3921,1-2 6962,-1-1 0,-5-2 0,-3 0 0</inkml:trace>
  <inkml:trace contextRef="#ctx0" brushRef="#br0" timeOffset="5115">2183 1417 11256,'1'12'3534,"0"-2"-2447,-1-10 5640,0 0-6363,5 17-78,-4-14-40,4 11-27,-5-18-35,0-2-16,-1-1-16,-1 0-29,-1-2-22,-1 1-23,0-2 0,-1-1 1,1 0 5,0-2 0,1 0-17,1-1-17,0 1 6,2-2 6,0 1-6,0 0 0,2 0-39,2 0 5,3 0 6,1 1-17,1 1 23,2 1-34,1 1 6,0 1-6,0 3-12,0 1 1,0 0-6,-1 3 1,0-1 4,0 2 12,1 0-11,0 1-17,0 0-39,1 0-45,-2 0-67,-1 0-101,-1 0-196,-1 1-387,0 2-739,-1 3-1294,-1 1-3601,0 2 6497,0 1 0,-3-4 0,-1-1 0</inkml:trace>
  <inkml:trace contextRef="#ctx0" brushRef="#br0" timeOffset="5348">2537 1230 20901,'4'77'-470,"1"-15"44,-4-56-347,1-1-678,-1-1-1456,1 0-1702,-1-1 83,0 1 4526,-1-1 0,0-1 0,0-1 0</inkml:trace>
  <inkml:trace contextRef="#ctx0" brushRef="#br0" timeOffset="5516">2599 1084 13945,'5'2'4189,"0"1"-3646,-5-3-1008,0 0 465,-3-5 0,3 4 0,-3-3 0</inkml:trace>
  <inkml:trace contextRef="#ctx0" brushRef="#br0" timeOffset="6251">2703 1271 11816,'13'10'4224,"-4"-1"-3233,-9-9 4302,0 0-4845,43-6-45,-28 3-50,33-5-56,-38 3-51,-1 0-38,0-1-57,-1 0 34,0 0-62,-1-2-11,1 1 5,-2 1-61,0-1 12,-1 2-12,0-2-6,0 3-5,0-3 0,-1 1 11,0 0 0,0-1 0,-1 1-11,-2 0-6,0 0-11,-1 1-129,-55 14 96,28 4-18,-36 8 23,43-3-16,9-3 4,1-1 7,1 0-6,2 1-12,1-1 0,4 0 18,0-1 10,2-1 1,4 0-29,0-1 40,5-2-17,1 0 0,2-2 28,1-1-45,1-1 17,2-1-16,0-1 4,0 0-21,-1-1-23,0-1 0,0 0-39,-3-1-1,0 0 12,-3-1 6,0-1 33,-3-1 17,-1 1 11,-1 0 40,-2 0-12,0 0-11,0 2 0,-1-1-50,-1 1 78,1 1-17,0-1-6,0 2 1,-1 0-6,1 0 11,-1 1 6,2-1-23,-2-1 23,0 0 0,1 0 425,-1 0-380,1-4-5,0-1-13,0-4 1,1 0-6,0-2-11,2-2-11,1-1 0,0-1-23,2-1-5,0 0 11,3-1 0,1 0-5,2 0 5,1 1-23,3 2 12,-1 2 11,2 3 0,-2 2 17,0 1-17,-3 3-6,0 0 1,-1 1-1,0 2 12,-1 2-23,2 2 6,-1 2-1,1 1-4,-1 2 4,1 3-16,-1 0-5,0 2-1,-1 0-45,-1-1-10,-2 1-12,0 0-22,-2 2-12,-2-2-44,-2-2-112,0-2-196,-2-2-286,0-2-359,-2-2-481,0 1-740,-1-3-1097,1 1 3450,0-1 0,2-2 0,0 1 0</inkml:trace>
  <inkml:trace contextRef="#ctx0" brushRef="#br0" timeOffset="6567">3453 813 23971,'8'90'358,"-1"-12"-263,-6-48-33,1 2-34,0 0-6,1-1-11,-2 0-27,2-1-7,-1-2-10,1-2-18,-1-2 12,0-2-34,1-3-22,-2-4-62,1-1-33,0-5-29,-1-1-10,0-3-34,0-2-191,-1-2-325,1-2-520,0-2-886,0-2-1349,0-1-4649,1-1 8183,-1 0 0,0 4 0,0 1 0</inkml:trace>
  <inkml:trace contextRef="#ctx0" brushRef="#br0" timeOffset="7248">3265 1084 24256,'84'-31'235,"-11"7"-218,-51 20-17,2 3-5,-1-1-18,0 1 1,-1-1 5,0 1-22,0 0-17,-1-1-28,2 1-34,-2 1-27,1 0-12,-3 0-56,0 1-56,-1 1-50,-2 1-39,0 0-12,-2 1 16,0-1 13,-2 1 5,-1 0 78,0-1 62,-2 0 79,0 0 83,-1 0 40,0-1 22,-2 0 50,0 0 96,-3-1 94,0 0 102,-2 0 1893,-1-1-2016,-2 0-57,0 0-39,-2-1-28,-1 0-44,0 1-23,-2-1-23,-1 1 12,-2 2-22,-2 1 5,-2 1 5,-1 3-22,0 0-11,-1 2-11,0 0 11,1 0-5,1 1-1,2 1 6,0-1-6,1 1-16,2 0 28,2 1 5,2 0 0,2 1 39,2 0-38,2-1 32,1-2 18,3 0 0,3-3 27,2-1 1,1-2-17,2-2-22,0-1-12,0-1-22,1 0-17,-2-1-6,0-1 17,-1-2 12,-1-3-7,-1 0 12,-1-1-11,0-2-11,-2 0 11,1-1-6,-2-2-11,-1 2 5,-1 0-5,0 0-16,-2 1-1,0 0 22,0 3-10,-1-1 22,1 3-1,-1 1-27,0 1 6,0 2-18,0 0 40,0 5 5,1 0-16,1 6 0,1-2-18,1 2 1,2 0 11,1 1-11,0 1-6,-1 0-22,1 0-28,0 2-7,1-3-38,1 1-33,0-3-90,0-1-79,1-2-168,-1-2-290,0-2-472,1-1-890,-2-1-1540,1-1-4902,-2 0 8576,-2-2 0,-2 2 0,-2-1 0</inkml:trace>
  <inkml:trace contextRef="#ctx0" brushRef="#br0" timeOffset="7565">4057 730 24475,'22'46'39,"-4"-2"-34,-19-15 18,-1 4-23,0 2 17,0 1-12,0 0-10,0 0 5,1-1 0,1-2 0,0-3 11,0-3-6,2-3-16,1-2-6,1-4-11,-1-2 17,1-4-22,0-2-68,0-3-17,-1-1-27,0-1-91,-1-1-111,1 1-202,-1-2-381,0-1-666,1-1-1216,0-1-3523,0 0 768,-1-2 5567,1 1 0,-2 0 0,-1 0 0</inkml:trace>
  <inkml:trace contextRef="#ctx0" brushRef="#br0" timeOffset="7931">3911 1021 25752,'86'-45'599,"-12"7"-515,-51 33-56,0 1-28,0 2-11,-2 1 0,-1 1-6,-1 0-22,-2 0-12,0 1-16,-2 1 22,-2 3-5,0 1 5,-2 1 6,-2 1 22,-1 1 6,-3 1 0,-1 0 5,-2 1-11,-2 1 12,0 1 10,0-1 7,0 2-18,0-1 0,0 1-10,0 0 10,0 0 12,0-1-1,0 1 6,2-1-33,-1-1 22,1 0-22,0-3-34,-1 0-28,0-2-107,0 0-101,0-2-156,1 0-240,0-1-393,0 0-673,0-1-1668,1 0-5444,-1-2 8866,0 0 0,-1-1 0,0 0 0</inkml:trace>
  <inkml:trace contextRef="#ctx0" brushRef="#br0" timeOffset="8092">4306 813 17333,'0'0'0</inkml:trace>
  <inkml:trace contextRef="#ctx0" brushRef="#br0" timeOffset="8453">4410 959 5739,'8'9'4375,"-2"-1"-3082,-6-8 4689,0 0-5646,-18 61-95,12-41-34,-14 47 56,19-56 101,0-1 80,1-1 65,1 0 29,1-3-6,1 0-17,3-2-90,1-1-71,3-1-40,1-1-62,3-1-17,2-2-28,2-1-39,2-3-34,1-1-27,2-1 358,62-43-432,-57 32-5,41-31-28,-76 42-11,-4 1 0,-4-1 22,-2 1-11,-3-1 0,-1 0-6,-1 1-10,-1 0 10,3 0-16,0 1-18,4 1-21,2 1-34,3 1-34,3 0-45,4 3-55,2-1-63,1 1-105,1 1-237,2 1-497,2 1-806,2 2-1245,2 3-4884,-1-1 8066,-1 0 0,-2-3 0,-2-2 0</inkml:trace>
  <inkml:trace contextRef="#ctx0" brushRef="#br0" timeOffset="8870">4702 1021 21763,'7'66'168,"-1"-13"-134,-6-46 2470,7-23-2454,-2 7-22,6-18-22,-4 12 5,2 0-16,-1-1 5,3-3 0,0 0 11,1-1 0,4 0-11,0 1 11,3 2 0,1 1 6,2 3 17,-1 1-1,2 1 57,-1 3 44,0 0 40,0 3-12,-1 2-38,-1 2-40,-1 2-22,-1 4 16,-1 4-11,-2 3 1,0 5-35,-2 2 1,0 4-12,0 3 1,-2 0-7,0 0-38,-1-1-28,0 0-1,-2-1-33,-1-1-61,-2-2-158,-2 0-274,-1-4-560,-1 1-1193,-5-2-4140,-1-2-2480,-2-2 8950,-1-3 0,5-5 0,0-2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4:42.6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21 163 22167,'43'-82'3467,"-10"19"-3371,-32 57 44,0 3 280,7-6-482,2 25-3291,5-5 3370,-4 19 207,2 49-1645,-8 13 1449,3 3-14,-6-40 0,-1-4 20,3 6-159,-1-5 1,1 1 147,-1 12-1,0 19 79,-11 3-68,3-43-10,-6 37 1535,3-56-1463,-12 47-89,11-39 5,-9 31-11,29-11 0,4-5 0,-9-19 0,21 64 0</inkml:trace>
  <inkml:trace contextRef="#ctx0" brushRef="#br0" timeOffset="665">0 204 22071,'35'-39'525,"1"0"0,5-1 0,-3 9-6012,-10 19 5644,13-3-23,-19 9 1381,2 1-1358,55 2-168,-44 4 865,38 4-826,-53 26 6,-11-14 5,4 19 3398,-13-20-3079,-23 36-903,11-25 607,-19 25-17,18-32 61,-15 34-84,15-30 1,-11 24-3101,-2-25 3090,11-13-1,-15 9 6,14-15-1859,-18 0 1836,13-2-28,-11 0 12,18-2-387,3 0 976,31 4 0,-18-3 0,24 3 0</inkml:trace>
  <inkml:trace contextRef="#ctx0" brushRef="#br0" timeOffset="1582">812 517 25085,'6'-54'286,"-4"10"-235,-10 40 5,-41 5-45,25 1-11,-31 5 0,-2 22-11,31-14-1,-29 18-83,24 25-556,18-27 645,-12 29 0,24-41-5,1-8-76,49 0 1,11-6 91,-33-2-2,35 3 0,-14-8-3,-52-10 11,-3-5-5,0 3 5,-1-3 56,5 2-56,4 9 668,1-5-623,5 10-2546,13 34 2530,-12-19-7,8 28 6,-15-28 762,40 49-1002,-19-34 251,24 31-16,-32-47-493,4 2-2292,4-10 460,3 9-3699,-4-11 5990,-10 0 0,-6-1 0,-2-1 0</inkml:trace>
  <inkml:trace contextRef="#ctx0" brushRef="#br0" timeOffset="4149">958 329 15289,'10'-14'1714,"-3"3"-482,-12 10-1883,2 0 1290,-4 0 38,3 0-50,-1 2-381,2-1 764,1 1-875,2-1-2292,-143 166 2243,110-130 1,-1 2-56,-24 28 0,-9 11 0,12-12 204,1-2-31,23-17 1,3-2-177,3-3-12,-4 17-2147,22-37 1963,4-11-224,-2 5-453,4-12 1365,-3 1 0,3-2 0,-1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4:38.0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105 108 20588,'25'49'2027,"-10"-17"-1780,-2 2-5241,-11 2 5162,-1-10 1397,0 17-1217,-2 9-879,1 2 0,0 2 565,-1 21-15,1-24 1,0 3 86,-2 13 1,-1-4-79,0-5 270,-9 21 1,-6 20 0,3-23-198,4-27-76,-9 33 0,1-27-9856,11-90 7788,4 20 0,-4-20 1,6 29-1</inkml:trace>
  <inkml:trace contextRef="#ctx0" brushRef="#br0" timeOffset="575">0 108 14463,'11'7'7684,"-3"-2"-7527,26-58-84,-16 40 955,29-41-882,35 56-608,-38 1 462,47 4 0,-54 1-5,0 1-46,43 20 18,-43-13 5,27 18 168,-108 51-124,14-41 174,-6 7 1,-4-3-191,-8-8 22,-21 13-1436,0-1 1425,2-3 39,1-4-571,32-16 638,13-11 415,19-7-404,29-19-1044,42 46 1,8 19 1044,-34-25 0,0 2-485,33 25 1,-4 2 540,-16 8 540,-24-35-697,-3-4-22,-4-6-6,-2 30 0,-14-39 0,9 35 0</inkml:trace>
  <inkml:trace contextRef="#ctx0" brushRef="#br0" timeOffset="1453">854 1003 25247,'22'76'594,"0"0"0,-6-60-2479,0 45 0,-3 25 0,-3-31 1908,-7-48 1397,-1-5-1386,7 3-29,-3-1-2036,8 15 2031,-7-12 0,0 9 0,-4-16 0</inkml:trace>
  <inkml:trace contextRef="#ctx0" brushRef="#br0" timeOffset="2090">958 1336 23685,'-16'-37'694,"8"6"-638,13 28-5,6-1 22,14 2-1,7 0-38,1 1 11,-2 0 11,-16 1 61,10 5-1083,-10-1 988,19 11-16,-21-6 5,8 5 252,4 8-196,-13-13 248,12 21 149,-54 10-447,20-15 6,-31 14-2370,9-21 2347,4-4 11,-10 4-11,11-7 22,-19 2-2290,22-5 2262,-18 4-11,28-7-638,3 4 162,5-4 1860,5 3-3025,8-5 1091,15 1 0,-12-2 0,7 0 0</inkml:trace>
  <inkml:trace contextRef="#ctx0" brushRef="#br0" timeOffset="3300">1833 1149 24396,'28'-57'454,"-6"12"-337,-27 39 113,-8-1-2154,-1 0 1946,-4 1 631,1 3-625,-5 3-17,3 0-1260,-5 2 1289,-33 15-23,30-8-1,-28 12 12,29-4-50,-16 25 16,15-15 12,-6 12-1903,31-30 1897,2-1-492,0-1 515,1 0 1085,2-1-1019,11 6-72,-4-4 11,13 7 6,8 3 16,14-1-44,-9-1-1,-1-8 3054,-25-8-2992,25-11 900,-16 3-956,15-6-11,-23 6 179,12-20-134,-15 18 11,12-18 308,-18 2-358,-2 18 5,1-16 6,-1 24 33,2 2 12,0 3 117,3 9-106,-2-2 347,9 44-5078,9 11 2798,-8 0-83,4-8-4813,-19-43-2272,-2-5 9028,-1 0 0,2-6 0,2-2 0</inkml:trace>
  <inkml:trace contextRef="#ctx0" brushRef="#br0" timeOffset="10039">1957 878 15361,'5'-19'2863,"0"4"-2477,-5 15 460,0 0-510,-3 0-252,1 0-5,-2 0 5,1 2 201,-16 16-217,9-7 4,-12 13 177,-9 19 1,0 2-696,6-11 460,-9 13 0,3-4 8,17-25 102,-32 49-3303,16-18 3226,2-4 1,0 1 153,0 4 539,-11 8-241,8-21-2300,1-1 1924,9-17 320,-7 3-320,8-6-73,-8 8 2325,8-5-2358,10-7-584,-11 48 0,14-44 0,-4 33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4:50.6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83 104 20386,'-3'-50'2229,"-13"18"-4860,64 23 0,15 9 2647,-27-1-16,35 0 0,6-2 126,-5-5-126,13 25 0,-39-13 0,-34 23 0</inkml:trace>
  <inkml:trace contextRef="#ctx0" brushRef="#br0" timeOffset="369">0 396 20991,'49'-13'369,"0"1"1,22-2-1,-8 3-391,-30 7-163,52 6 73,-67 3-84,10 7 196,5 6 0,-22-12 0,16 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4:53.4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556 50 22162,'-52'-29'431,"-20"9"-5839,18 34 5654,-5-5 664,-8 6-826,42-12 962,-1-3-833,9 0-107,1 0-61,-2 1 39,-1 0 3329,-19 3-3351,16-2 335,-24 2-324,38-4 1103,-6 1-1125,13-1-23,0 0-34,1 2 17,1 0-11,1 2 6,2 2 50,11 18-45,-8-8-1671,5 44 1,-2 8 1670,-5-23 0,0 14 0,-1 2-2054,-5-3 2166,0-18-39,0 16 89,-1-21 57,0 17-202,1-14-435,-4 40 0,-2 27 1,2-16 490,1 3-75,-1-11 0,-2 14 1,3-24 1535,4-34-1478,1-13-22,3 9-23,1-8-33,3 7 28,-1-12 89,29 47 2157,-15-22-2238,1 8 0,-1 1-204,-8-10 207,-3 16 11,-9-35 25,3 31 1,0 4-60,1-11-123,2 36 1,0 2 133,-4-30 9,-4 15 1,-1 0-21,-1-16 7,-7 28 10,7-35-92,1 3 81,0 1 6,2-6 5,2-22 12,2 16 2955,0 37-2922,-1-26 1,1 1-35,-1 34-1349,-9-2 1,-3-4 1393,-2-23-59,-1 0 1,1-1 64,-3-13-67,6 25 6,1-22 140,3 21-151,4-43 148,0 17-110,0-7 3313,0 15-3218,-10 42-134,6-46 98,-2 27 1,4 11-54,12-8 1,2-3-562,-7-11 1,-1-2 504,8 8 0,-1-7 0,-10-14 0,-1-24 0,1 26 0,-1-35 0,1 4 0,0-6-2972,0 30 2972,-1-11 0,2 26 0,-2-23 0,0 8-1421,-15 49 1421,8-35-31,-8 29 31,12-64 0,3-3 0,0-6 2253,0-1-2253,1-2 0,11 6 0,-8-7 3370,8 7-3370,-9-10 69,-1 1-69,17 26 0,-13-21-3392,13 18 3392,-19-29 0,5 0 0,89-28 0,-27 7 0,-5 5 0,11-1 0,-11 4-2269,1 4 2269,30 0-1464,-110 42 1464,-8 2 0,3-6 0,3-5 0</inkml:trace>
  <inkml:trace contextRef="#ctx0" brushRef="#br0" timeOffset="55699">1181 612 20912,'32'-43'1267,"-6"8"-948,-88 101-319,41-43 0,-15 17 0,3-2-17,20-21 17,-2 9 0,5-6 22,-11 52 270,34 2-3292,-2 16 3263,29-19-202,-13-43 203,2-8-948,39-22 718,-27-5-17,31-11-6,-48-5 45,21-34 28,-17 18-33,14-22-573,-22 8 578,-13 29 2007,2-24-1814,-23-1 1,-6-1-2628,5 6 1252,-22-47 821,28 85 305,1 27 0,4-14 0,-2 13 0</inkml:trace>
  <inkml:trace contextRef="#ctx0" brushRef="#br0" timeOffset="56365">556 2361 22447,'49'9'2100,"5"-2"-1948,-24-7-12,4 0 0,-17 0 196,27 0-95,25-5-252,5 3-17,-12-3-820,-43 26 0,-19-16 0,-9 16 0</inkml:trace>
  <inkml:trace contextRef="#ctx0" brushRef="#br0" timeOffset="56848">1306 2091 25489,'12'-8'543,"-3"3"-414,-15 30-6,-2-2-17,0 1 174,-9 38-246,8-27 5,-5 26 370,18 20-347,-1-44-1,6 44 264,6-12-207,-2-15-2524,3 12 1,0 1-3746,-9-13-3130,5 23 9281,-20-63 0,3-7 0,2-3 0</inkml:trace>
  <inkml:trace contextRef="#ctx0" brushRef="#br0" timeOffset="57634">889 4068 25096,'12'-70'723,"-3"15"-616,-15 54-18,1 1 376,-38 63-437,23-30 22,-7 21 1,2 2 10,14-12-1186,82 12 1,27-15 1309,-6-54-1306,10 35 1,-8-10 1098,-39-61 341,-36 5-229,-12 15-1059,-67-45 1,-24 11 968,18 61 0,-21-48 0,10 13 0,52 74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5:54.1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49 20711,'12'-27'593,"-4"6"-526,-7 21 197,-1 3-52,0 1-2833,1 58 2884,-1-17 659,1 31-810,2-26-2314,0-25 2320,4 19 56,3 6 100,11 37 2062,-7-28-2177,1 6 1,-4-1-2356,-13-6 2196,7 21 567,-32-29 0,20-41 0,-13 10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5:54.9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381 101 23562,'-83'-27'50,"28"-2"-27,10 59 100,-13 16-112,30-25 0,-29 26 28,37-24-4184,1 48 4156,9-32 6,4 33 854,15-53-322,35 20-667,-18-21 292,27 14-17,-28-27 499,65-4-595,-48-4 12,47-6-28,-65-3 39,-2-2-28,-2-3-11,-3-1-6,-2-2-2038,13-54 2151,-12-1-595,4-9 465,-20 23-3,-7 39 37,-19-12-95,1 11 1900,-5-4-2001,9 16 2781,8 7-6764,-15 30 258,14-9 3865,-13 28 0,21-31 0,1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5:55.6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95 98 25163,'4'-55'331,"-1"12"-241,-16 56 0,4-2 106,-9 17-135,1 0-22,-2 7 29,-1 5 156,14 34 0,14 4 140,28-16-2010,-3 9 0,8-12 1669,33-59-6,3-15-12,-38 2 107,32-23 0,1-5-50,-20 11-889,6-34 1,-22-4 826,-70 29-206,-4-4 1,-9 6-985,-5 24 0,1 12 1190,-17 16 0,6 0 0,58 12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4:57.0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962 82 18997,'4'-33'2565,"6"2"-2240,-4 27-56,3-1-78,-9 5 16,1 0 963,63 1-4506,-38-1 3387,51 1-2236,-44-1 2219,-7-1-714,37-1 0,4 0 680,-22 0-505,17 0 1,-4 0 526,-32 5 1015,20 4-1026,-17-1 269,28 8-196,-44-10 11,13 3 1669,-24 9-1775,0-7 2273,3 15-2256,1-9 5,3 10-5,-2-5 3380,4 6-3397,-6-7 11,0 27 53,-6 5 0,-1 4-3372,0 32 3333,-1-31 0,-1-1-129,-1 21 364,1-12 1,-1 11-907,-3 15 1,-3 11 0,2-7 661,3-3 1,1-2 3,-3-6 0,-1 4 1,5-25 35,8-31 223,4 36 1,-1 4-252,-1-13 1093,1 9 1,-1 5-1100,-6-16 0,-2-7-411,0 7 400,-1 0 0,1-1 0,-2-13 45,-3 49-34,3-41 3084,-5 36-2776,-6-16-3296,6-35 3089,-8 25-17,9-43-22,1-1 50,-5 17-1719,5 0 1641,-2 19-290,6-16 388,16 31 0,4 5 3,1-8-127,-1-1 1,1 1 109,3 1-73,-5 1-56,2 4 16,-3-8 7,-7-34 108,-11 33 1,-4 3-115,2-16 1056,-1 14 1,-4 6-1018,-22 22-39,16-43-188,-1 2 1,0-2 170,4-15 0,-8 17 0,-2 2 0,1 4-114,1-7 1,2-4 113,10-16 0,12 42 0,5-15 0,1 2-1516,2 35 1516,-2-39 0,0-4 0,-5-3 1528,-2-21-1528,2 26 0,-2 47 0,0-57 0,1 20 0,2-5 0,-1-39-772,0 32 1,0 3 771,-1-17 0,0 44 0,0-67 0,-1-5 0,-1-4 1850,0 2-1850,-1-5 661,0 0-661,-4-1 3392,2 0-3392,-4-1 0,-3-2 0,5 2 0,-2-1 0,4 3 0,-1-1 0,0 1 0,-1 0 0,-9 2 0,7-1 0,-46 8 0,3 0 0,-1 0 0,-21 2 0,6 1 0,9-2 0,35-8 0,-16 2 0,26-4 0,-26 0 0,18 0 0,-20-1 0,1 0 0,19 1 0,-17 0 0,26 0 0,-13 0 0,11 0 0,-5 0 0,14 0 0,3 0 0,-20 47 0,15-35 0,-15 35 0</inkml:trace>
  <inkml:trace contextRef="#ctx0" brushRef="#br0" timeOffset="60732">524 624 20319,'-42'-33'694,"8"7"-212,25 28-275,-6 13-146,-1-1-2286,-24 66 0,5 19 2556,27-1-814,-23-4 0,9-6 590,44-31 1413,22-28-966,14-17-1970,-5 5 1561,1-27 1440,-34-7-1552,2-2 1,25-28 2234,-23 22-2251,19-22 0,-25 23-6,-1 1 51,1-11 3514,-9-43-3604,-3 30 45,-13-27-2869,-4 52 2953,-24-32-577,13 23-62,-10-14-1567,20 40-2,8 15 1495,-4 13 1,5-11 0,-1 2 0</inkml:trace>
  <inkml:trace contextRef="#ctx0" brushRef="#br0" timeOffset="61466">171 2539 20481,'-46'26'364,"0"-1"0,-32 21-1424,98 36 0,24 1 1177,-19-35 638,16 36 0,10-17-475,23-90 31,-28-28 0,-1-6-204,25-2 630,-42-31 1,-22 1-721,-32 38-2269,-17-38 2269,1 52-17,20 40 0,1-14 0,14 26 0</inkml:trace>
  <inkml:trace contextRef="#ctx0" brushRef="#br0" timeOffset="62251">25 4017 25270,'40'-70'527,"-8"15"-471,-32 55-17,0 0 202,-1 6-180,-1-1 12,0 6 11,-1-3 6,0 2-23,0 2 263,1 24-150,0 5-1396,2 6 1412,3 10 0,0 0-135,0-17 1,3 56-1223,-15-38 1,-1-6 1177,5-13-9,-6 17 0,3-7 4,8-39-264,31 48 84,-22-38-79,23 35-167,-30-48 536,-3 2-122,-25 18 0,18-17 0,-18 13 0</inkml:trace>
  <inkml:trace contextRef="#ctx0" brushRef="#br0" timeOffset="67469">2128 62 10086,'30'-22'1248,"-6"4"-402,-22 18 1546,-1 0-2247,0 0-44,2 0 11,0 0 269,2 1 7467,-77 34-7848,54-22 5,-58 25-5,71-24 0,1-5 0,1 5 17,0-4 168,-1 50-107,2-36 1,-1 36-3253,4-44 3392,-4 7-156,2 0-23,-4 4 68,-2 30-91,3-25-4,-4 32 4,5-33-657,-3 38 1,0 26 0,1-14 663,1 1-7,0-6 1,-2 13 0,4-15-385,6-3 407,-2-35 1903,1 38-1909,8 3 1,4 15 0,-3-15-1948,0 5 1912,1-1 0,3 15 0,-6-29-3,-6-43 1936,-1 23-1903,-6-16-572,-6 41 1,-2 4 571,3-25 142,5 19 0,2 19 0,3-16-58,7-8 782,0 13 0,2 18 1,-2-16-850,1-3-40,-4-1 1,1-7-1,-1-32 3399,-2-10-3313,-2 39 0,0 36 0,-1 7 0,0-23-1558,-1-28 0,0 0 1467,2 29 0,-1 22 0,0-6 0,-3-34-684,-3-33 718,-10 32-17,0-8-6,-4 12 22,2-4-10,7-30-2092,-3 56 2097,8-35-281,0 17 286,6-23-53,1 15 0,1 0 42,1-12-16,-3 8 0,5 0 33,21-3 90,-30 17-118,22-5 1919,-33-5-1919,12-61 1056,-1 1-1034,4-7 1,0 0-57,2-1 3415,-1 0-3392,1 0-3145,40-10 3156,-24 5-5,35-8-1,-33 7-27,10-1-202,7 0 67,-7 1-448,2 2-666,-24 3 1271,-6 13 0,-3-9 0,-5 10 0</inkml:trace>
  <inkml:trace contextRef="#ctx0" brushRef="#br0" timeOffset="69799">2440 353 20336,'6'-42'1927,"-1"7"-1457,-5 27 521,1-1-946,-1 5-51,0-1-33,0 4 67,-1 11-743,5 50 1,5 36 0,-3-16 664,-4-8-858,5 8 1,2 16 0,-11-31-8924,-16-48 8653,7-6 1,-4 1 0,13-9 0</inkml:trace>
  <inkml:trace contextRef="#ctx0" brushRef="#br0" timeOffset="70527">2357 1665 24480,'18'-47'140,"-3"12"-5263,-6 57 5241,-5-8 627,4 16-633,-8-14 953,0 0-953,0 1-783,5 47 0,2 7 677,0-23 2,-1 22 1,4-5 2072,5-39-2059,35 37 215,-26-30-400,23 24-150,-41-46-4281,-12 21 579,-2-12 4015,-14 19 0,12-28 0,0 0 0</inkml:trace>
  <inkml:trace contextRef="#ctx0" brushRef="#br0" timeOffset="71599">2461 3830 23265,'24'-48'574,"0"-1"0,13-30-3771,-55 63 3309,7 10 1111,-22 11-703,-17 41-447,26-24 617,-25 31-376,16 10-286,17-31-17,-14 34-6,22-44-5,0 0 2260,1 1-2159,2 39 0,9 8 83,25-10-164,-18 7 0,7-9 8,38-41 72,6-36 29,24-32-112,-32 13 0,-1-3-23,24-22 6,-13 3-11,-47 43-3308,5-48 3358,-21 27-2263,6-27 2264,-36 28-1,-4 12-31,-8-3 1,-1 0-15,-6-2-16,-20-10 22,34 65 0,21-21 0,-11 27 0</inkml:trace>
  <inkml:trace contextRef="#ctx0" brushRef="#br0" timeOffset="73245">2606 270 19339,'7'-47'1344,"7"7"689,41 38-958,17 13 1,4 2-5317,7-4 4241,-10 6 0,-18 1 28,-49-11 807,5 8-796,-4-3-124,5 36 0,4 38 0,2 22 0,1 7 0,-2-7 0,-4-24 124,0 6 0,-1 2-279,1-9 0,3 20 0,2 9 0,-1-4 0,-3-14 1,-6-27 289,-7 1 821,-5-15 0,-2 8-840,1 4 1,-1 7 0,1 2 11,0 10 0,0 3 0,1-3-509,-2-8 1,1-3 0,1-3 490,3 11 0,1-14 31,0-26 298,-1 24 1,-1 4-321,0-3 829,0 5 1,1-4-842,-1-20 17,2-1-770,-2 0 770,1 20-50,0-13 28,1 36 39,0-11 0,0 0-51,0 7 3,1-10 1,-1-11 1449,0-37-1408,11 23 1,2 4-1038,-4-8 987,5 9 0,-1-3-11,-7-22 143,4 66-120,-6-50-1,3 47 6,-8-66 2499,0-3-2494,-10 15-11,5-17 6,-8 13 22,-2 2-814,9 51 1,2 7 774,-8-23-3,8 29 1,4-31 887,1-68-745,1 0-67,-16-17-73,4 10 11,-15-13-11,6 15 11,-49-3-39,34 6-56,-34-2-5102,13 31-4621,34-16 10521,-24 20 1,43-25-1,2-3 1</inkml:trace>
  <inkml:trace contextRef="#ctx0" brushRef="#br0" timeOffset="73965">3460 2081 23887,'58'-34'1535,"25"-10"-2668,-34 58 1,-1 4 0,13-27 0,18 49 0</inkml:trace>
  <inkml:trace contextRef="#ctx0" brushRef="#br0" timeOffset="74332">3398 2581 23982,'71'-39'754,"0"-1"0,-15 10 1,-3 4-6354,27-2 5644,-42 20 1375,-23 6-1420,-3 1-11,-2 1-34,-1 1-591,7 16 59,-9-9-1518,4 16 2095,-9-9 0,-2-5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6:13.2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472 115 21657,'-65'-64'970,"31"14"-948,-32 58 40,3 11-12,23-7 0,-22 8-2476,-2-2 3183,41-12-1824,-22 5 1123,42-11-17,3 2-67,3 5-28,2 5 56,1 3 2330,9 47-2274,-6-13 871,6 28-899,-9-26 22,1 6 235,-1 25 1,1 4-252,0 1-9,-1-3 0,-2-4-2531,-3-27 2528,-1-12-250,-2 11 284,-1-1 654,2 26 0,0 23 0,2-8-688,1-19 1,0 0-497,-1 11 0,0 8 0,2 6 638,2 1 0,3 8 0,0-3 0,0-17-136,0-13 0,0-1-21,-1 15 0,-1 19 0,0-5 0,1-28 9,3-13 2530,-7-29-2448,-1 28 0,-2 29 0,0 4 0,0-19-2323,0 20 2244,0-9 1,0 25 0,0-5 0,-1-35-20,-1-37 0,-1 41 0,-9-15 0,-2-3 0,4-11 751,-4 16 0,0-5-751,6-33 0,-2 16 0,6 61 3392,-3-41-3392,-8 32 0,0-4-3392,7-51 3392,-22 60 0,31-87 0,9 11 0,2 3 0,2-1-1938,-5-8 1938,-7-8 0,-1-3 0,-1 3 0,-5 7 0,-2 2 2432,-4 2-2432,1-6 0,-8 5 0,9-10 2898,-4 5-2898,11-10 0,89-42-97,-35 25-2369,-1-6 0,-3 4 556,-16 18 1343,-31 11 0,-2-4 0,-2 1 0</inkml:trace>
  <inkml:trace contextRef="#ctx0" brushRef="#br0" timeOffset="6531">784 385 20571,'0'-26'1108,"0"5"237,-9 16-869,2 2-285,-3-1-2864,-4 20 2712,10-8 855,-5 15-855,9-13 213,4 26-179,-2-17-6,2 21 12,-3-23-1961,0 39 1949,-1-26-11,0 29 2257,-1-36-2159,0 40 0,1 6-2383,-2-20 2246,1 24 0,0-7-1,0-44 236,-10 32 2067,8-36-2000,-8 20-257,9-36-12,0 2-10,1-3 3413,0 0-3789,16 28-504,-12-6-7464,0 36 8304,-13-24 0,-4-5 0,6-17 0</inkml:trace>
  <inkml:trace contextRef="#ctx0" brushRef="#br0" timeOffset="11549">367 2259 18941,'-28'1'1512,"5"1"-1075,23-2 936,0 1-1205,0 0 156,0 1-16,0-1 12,1-1 794,32 1-660,26-3-1957,-9 6 0,0 0 1514,17-3-2274,-10 7 2230,-53-6-152,-5 3 39,-1-2-548,-3 4-4969,2-5 5663,8 0 0,-4-2 0,7 0 0</inkml:trace>
  <inkml:trace contextRef="#ctx0" brushRef="#br0" timeOffset="12220">909 1988 24895,'-13'-32'1193,"0"13"-1115,2 24-16,2 8 140,0 16-180,5-12-3392,-3 16 3404,6-17-2224,-1 8 2201,1-4-22,-3 25 22,2-21 48,5 37 0,1 9 42,7 10 703,-3-12 1,0 13 0,-4-6-805,-8-4 0,-2-4 0,9 0 0,-3-7 0,-20 4 0</inkml:trace>
  <inkml:trace contextRef="#ctx0" brushRef="#br0" timeOffset="17437">617 3737 24032,'0'-14'303,"1"2"-247,-3 12 168,-31 51 0,-8 20-213,20-33-11,-20 30 0,7 1-4207,35-35 4207,1-10 871,4 5-871,0-21 5,2 4-21,3 6 32,-1-2 7,6 5 156,16-3-89,-4-8 2895,24-8-2935,-12-20-715,-21-64 1,-9-12 676,9 36-1084,-16-35 0,-14 18 1027,-1 68 17,-17 24 0,17-15 0,-6 20 0</inkml:trace>
  <inkml:trace contextRef="#ctx0" brushRef="#br0" timeOffset="19698">1013 73 22879,'24'-31'1523,"-7"6"-5488,5 30 4245,1 0 968,-4 0-1209,8 2 635,-3-1-634,-5-2 10,11 2 25,21 2 1,2 0 2196,-8 0-2272,48 8 0,-87-11-16,-1 1 27,10 13 0,-7-9 6,10 13-3168,6 24 3252,-7 33-2358,5 1 2268,-16 0 149,-9-10 1,-5 14 0,-1-10-119,-1-17 0,1 0-533,0 18 0,-1 9 1,0-15 540,-8-1 157,1 22 0,3 6-42,8-35 1,0 0-151,-3 5 0,-1 6 0,2-10 30,7 23 5,1-52 1345,0 0-1322,0 12 45,2 17-18,-2-14 1,-1 2-28,-5 40-14,-2-28 0,-1-4 1090,-6 4-1149,-9 33 361,14-58-244,-12 53-44,15-44-50,-4 17 1547,8-11 0,2-2-1542,-1-7-5,0 53-2189,-1-53 2183,-1-8 27,-3 24-21,2-22 90,3 31 1,3 24 0,1-11-1265,-1-31 0,2 1 1155,-1 24 0,1 11 0,1-19 7,5-17-11,-2-23 17,5 10-12,-3-11-10,13 30-1468,-11-14 1479,3 1 1567,-10 1-1539,13 18 0,4 3-1456,0-2 1422,0 3 0,0-8 0,-6-38 1564,-10-10-1564,1 7 1169,-6 34 0,-4 11-1169,-8 18 0,3-11 0,-1-6 0,-7-16 3181,7-32-3181,7-16 0,1-2 0,0 1 0,0-2 0,2 3 0,0 0-2419,-55 10 1,-53 15 0,18-3-7413,28-4 9204,-26 2 0,-19 4 1,51-6-1,57-13 0,0-2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2:27.1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629 123 17535,'5'-48'1759,"-2"5"-1009,-10 31-1631,-20 3 937,7-1 358,-14 10 1305,-32 5 1,-3 2-3253,18-4 1575,-20 4 0,7-1 70,46-6-2269,-13-2 2202,14 1-17,-14-1 294,19 2-221,-25-3-90,23 2 11,-18-1 12,26 2 1283,4 0-1440,-12 34 3487,11 32-3342,-2 16 0,0 4-27,4 9 2,3-13 0,1 23 0,1 0 1,-1-22-1692,-1-30 1,1-2 1693,1 37 0,1 14 0,-1-19-2070,-2-10 2090,-1 0 1,-1 16 0,1-6 4,1-1 0,-1-1-16,0 5 1,0 5-1,0-15 8,2 10-326,-4-22 0,1 9 0,-1-3 499,0 3 1,0 2-297,0 6 0,0 8 0,0-11 139,1-17 1,-1-10 162,0 13-34,1-11-145,0-9 1207,1-1-1174,3 36 95,2 10 1,2 22 0,-1-13-152,-2-27 1,0 5-88,-1-3 0,0 19 0,1 10 1,-1-3-1,0-12 0,-2-23 116,1 15 0,0-5 1,1 24 0,0-5 0,0-31-7,1-31-158,0 43 1,1 28 0,-2-22 134,-2-28 20,0 43 0,-1-16-25,-1-72 1132,3 18-622,-3-17-499,3 15 1517,-3-23-1517,2 0 2269,-1 0-2293,1 0 3394,0 0-3376,2 0 34,27 5-11,-8-1-3307,16 4 3272,0 1 29,-3-2-4,5 0-7,7-1-6,12 0 0,-1 0 18,-9-1-1162,17 3 0,-11 0 1150,-49-5 2205,12 2-2205,-19-4-1217,0-1 613,-1 1-124,-2 3-5254,-16 26 5982,1-3 0,-2 5 0,8-15 0</inkml:trace>
  <inkml:trace contextRef="#ctx0" brushRef="#br0" timeOffset="23616">1025 539 14566,'-3'-29'1591,"0"5"-157,5 16-611,0 1-61,1-2 1114,-1 1-885,-2 1 500,-35-4-1138,14 9-3734,-19-1 3403,25 7 73,2 1-61,-5 2-34,2-1 0,1 0 0,10-3 661,-33 17-644,21-10-12,-21 12 1,30-16 3397,4-2-3375,-6 8-22,-1 0-12,-6 7 6,3-5-3302,-20 27 3296,20-24 0,-13 19-10,15-12 16,6-13 0,-4 12-6,8-17 6,0 1-11,0-1 3392,1 7-3381,0-4-12,0 5 18,0-7 22,1 21-22,0-13-6,0 14 11,3 4 6,1-11-6,0 12 6,0-18-3118,32 70 3112,-25-57-5,26 56-962,-16-44 973,-12-26-1821,20 26 1860,-22-37-11,7 3 117,24-2-156,-15-3 27,25 1 317,26-34 0,1-11-215,-21 4-525,21-2 1,-10-3 535,-49 7 1617,-8 9-1573,3-29-167,-5 23-7,-1-10 500,-2-18-438,-2 37 6,1-35 202,-8 28-230,1 9 2229,-4-11-2246,3 16 224,-25-29-240,19 28-191,-42-45-415,40 56 236,-14-12-123,20 28-98,-20 46 1,19-36 0,-15 31 0</inkml:trace>
  <inkml:trace contextRef="#ctx0" brushRef="#br0" timeOffset="24667">879 2142 23327,'5'32'403,"-2"-4"-5431,-3 7 5392,-1 0-1335,1 5 1162,1 0 953,1-20-699,2 43 1,2 6-1823,-2-16 1397,1 11 0,-1-5 64,-2-33 827,-2 41-878,1-40 1772,0 35-1732,-1-54 11,1-3-78,-1-1 2623,0-2-10229,0 2 7600,0 3 0,-1-1 0,1 0 0</inkml:trace>
  <inkml:trace contextRef="#ctx0" brushRef="#br0" timeOffset="26423">1025 3870 22935,'10'-85'1719,"-3"28"-1540,-5 27 11,-5 25 629,-19-7-730,11 7 830,-82 9-4255,68 0 3386,-52 12 62,64-11-50,3-1-12,-4 4-22,4-4 0,1 2-2240,-10 7 2212,7-3 2274,-7 7-2179,-31 57-2324,23-6 2243,1-14 0,3-1-144,11 8 141,8-23 17,1 26-39,2-34 5,-1 34 12,3-6 2019,0-30-2014,3 28 12,2-27-1,-1-10 112,19 56-150,-14-46-842,23 25 1,3-1 891,-14-27 64,27 8 0,2-6 2149,-27-22-2208,32 5-2113,-12-17 2147,-18 2-73,16-5 127,-30 6-121,-7 1 174,35-24-180,-14 3 0,20-12 0,-24 11 0,38-54 0,-38 47 0,13-20 0,-4 3 0,-24 32 0,6-17 0,-9 25 0,-1-1 0,2-5 0,3-9 0,0 0 2269,1-1-2269,-3 8 0,2-12 0,-5 13 3392,3-13-3392,-9-20 0,1 27 0,-13-59 0,10 61 0,-13-42 0,14 48 0,-3-14 0,-2 4 0,5 12 0,-6-12 0,-6-6 0,9 17 0,-10-17 0,13 23 0,-17-8 0,13 8-444,-25-10-121,24 14-371,-12-2-5102,3 12 6038,0 2 0,2-1 0,5-1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8:42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6943,'43'9'-301,"-15"-3"0,-11-5 0,-14-1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2:04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42 198 13777,'14'-48'408,"-3"8"-279,-10 36 0,1 0 0,0 1-28,-1-1-51,1 2-61,-1 0-84,0 0-113,0 1-626,0 0 912,-1 3 23,0 0 45,0 0 22,0 1 45,0-1 33,0 1 51,0 0 50,0 1 74,0 0 49,0 1-11,0 1-16,0 1-57,-2 1-61,1 1-45,-2 1-17,1 0-17,-1 2-38,-1 0-23,0 2-67,-1 0-45,1 1-40,0 1-5,0 1-5,1 1-1,0 2 23,1 1 5,1 0 29,-1 1 16,2 0 627,1 61-643,0-45-299,1 45 276,-2-59-17,0 1-17,0 0 1,-1 0-7,0-1 24,-1 0 38,-1-2 34,0 1 321,0-1-265,1 0 0,0-1-34,0 0-22,0-1-22,1 1-6,0-3 16,1 1 29,0-2 6,0-1 16,0-1-5,0-1-11,0-1-12,1-2-6,0 0-10,0-2-18,0 0 1,-1-2-12,1-2 6,0-1 34,-1-1 28,0-1 27,0-1 365,0-1-617,0-2-77,0-1-147,0-3-251,0 1-410,2-1-587,-1 0-964,2 1-2358,0-2-2431,1 2 7304,-1 1 0,-1 1 0,-1 2 0</inkml:trace>
  <inkml:trace contextRef="#ctx0" brushRef="#br0" timeOffset="833">0 198 21635,'33'-53'336,"-3"9"-247,-17 36-10,2 0 28,0 0 22,1 0 16,1 0-5,1 1-22,1-1-45,2 1-29,0 0-21,0 0-1,0 1-16,-1 1-6,-1 0-17,-1 1-11,-2 1-6,-2 2-5,0 0 11,-2 2-5,0 1 16,-2 3-6,0 3 18,-1 4-6,-1 2-1,0 3 12,-3 2-5,-1 4 5,-2 1 0,-1 2-6,-1-1 6,-3 2-5,-1 0-12,-3 0 0,-4 0-5,-2 0-12,-2 1 23,-3-2 0,-1-1 5,-3-1 17,-1-3 0,1-2 1,-2-3 4,0-1 7,1-4-12,1-1 28,1-2 12,1-2 10,2-3 12,1-1-6,2-1 6,2-1 0,1-2 0,1 0-1,1-3-10,1 0 0,1 0-1,2 1-27,1 1-17,1 1-17,0 0-40,2 1 18,-1 1-12,0 0-16,1 0 0,0 0-18,1 0-4,-1 0-1,2 1 22,-1 0 1,1 3 33,0 0 17,1 1 17,1 2 28,3 1-17,3 2 17,3 0-29,1 1 1,3 0 0,1 0 0,1 0-12,1 1 7,1 2-12,0 0-6,0 2 40,0 1-34,0 1 11,-1 0 11,0-1-16,-1 0 27,-2-1-10,0 0 5,-2-1-17,-1 0-11,-1 1 0,0 0-11,-1 0-6,-1-1 6,0 0 0,0 0-6,-1 0 28,-1-2-17,0-1 1,-1-1 5,-2-3-34,-1-1 17,-1-1-11,0-1-44,0-1-46,-1 0-95,0-1-173,-1 1-321,1-1-491,-1 1-695,1-1-728,-1 2-1692,0 0-1602,0 1 5915,0-1 0,0-2 0,1-1 0</inkml:trace>
  <inkml:trace contextRef="#ctx0" brushRef="#br0" timeOffset="1867">875 844 23282,'2'-21'61,"0"5"-94,-3 16-236,1 0 179,0 1 34,0 2 56,0 2 23,0 4-6,0 1-12,-1 3 1,1 2 5,-1 0 0,1 2 6,-2-1-11,2 2-6,-2-1 0,1 0 5,0 0 1,0 0-6,1-2 5,-1-1 7,1-1-12,0-1 0,-1-1 0,1 0 0,0-1 0,0 0-6,0-2-5,0-1-12,0-1 7,0-2-7,0 0 12,0-2 22,0 0 12,0-1 453,0-1-448,0-2-23,-1-2-5,-1-4 0,-1 0 17,-1-1-6,-1 0-11,0-1 17,-3 0 0,0 0 5,-2 0 6,0 2-5,-1-1-7,0 2-4,1 0 10,0 2-39,1 1-11,0 0-11,0 1-6,0 1 6,0 1 0,1 1-6,0 0 17,0 1-11,0 1 11,-1 1 5,0 3-21,0 0 27,-2 1-11,2 0 5,0 1 23,1 0-16,0 1 21,0 2 6,1 0 6,0 2 11,1 0-17,0 1-5,0 1-17,2-1 16,0 0 7,2-2 16,1 0 16,0-1-10,1-1 16,1 0 29,1-1 27,1-2 12,3 1 11,0-2 11,2-1 5,3-1-5,0-2-17,3 0-39,1-2-78,3-3-6,-1 0-45,1-4-33,-1 1-57,-2-1-128,0 0-157,0 1-190,-2 0-276,-1 0-447,-2 1-706,-2-1-873,-2 4-1793,-2 0-599,-2 1 5304,-2 1 0,0 0 0,0 0 0</inkml:trace>
  <inkml:trace contextRef="#ctx0" brushRef="#br0" timeOffset="2628">1249 1073 23394,'-33'-28'218,"6"6"-167,19 21 10,1 1 6,-1 0-5,0 0 11,-1 0-12,0 0 12,-1 0-11,1 1-17,-1 1-12,1 1-22,-1 2-5,0 1-6,1 0-11,-2 2 11,2 0 0,0 3 0,0 0 5,-1 2 1,-1 0-6,2 1 0,-2-1-11,3 2 11,-1-2-23,2 1 7,0 1-18,2-1 6,1 1-6,0-2 1,2 0 16,2-1 28,-1 0 51,3 0 33,2 1 17,5 0 11,3 0-22,3-2-23,3-1-33,2-2-22,3-2-40,0-1-22,1-3-51,1 1-84,-2-2-94,0 0-231,-2 0-324,-1-1-511,-1 0-693,-2 0-1154,-1 0-5132,-4 1 8313,-2 0 0,-5 0 0,-2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2:10.4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210 70 19680,'-22'20'124,"4"1"-102,17-3 0,1 4 6,-1 1 23,1 3 5,-1 3 5,0 2-16,-2 2-22,1 2 5,-2 2 28,2 1-6,-2 2-16,0-1-6,1 0-40,-1 0 18,1-1 11,0 0-6,0-1 6,1-2 11,0-1-6,1-3 6,1-3-5,-1-4-7,1-3-10,0-4 5,0-3-11,0-3-28,1-2-28,0-1-45,0-3-67,0 0-117,-1-1-130,1-1-257,0 1-409,0-2-291,-1 0-292,1-2-324,-1 1-4924,1-1 6912,0 0 0,0 0 0,-1 0 0</inkml:trace>
  <inkml:trace contextRef="#ctx0" brushRef="#br0" timeOffset="672">43 320 12197,'-3'-11'3439,"0"3"-2397,3 8 3523,0 0-4493,-13-57-38,11 39-28,-7-43 16,15 52 28,4-1 6,3-2 34,4 0 44,4-2 12,3 1 11,3-2-11,5 1-62,1 1-33,4 0-18,-1 2-16,0 2-23,-2 1-10,-2 3-18,-2 1-11,-3 2-11,-2 2 0,-1 2-6,-3 2 23,-2 4 44,-2 3-27,-2 5 22,-3 2-17,-4 3-33,-4 1 16,-2 2-11,-5 1 12,-4 1 16,-5 0-11,-6 0-51,-6 1-55,-2-1-51,-5 0-33,-2 0-23,-2 0-5,-2-1 16,1-1 34,0-1 67,0-3 57,3-3 66,2-2 17,2-3 34,4-2 28,2-3 11,2-1 45,4-3-6,1-1 17,4-1 33,1-1 23,3 0 45,2 0-6,2 0-16,1 0-51,2 0-73,0 0-146,5 0 63,-1 0 66,5 1 91,1 1 38,3 1 6,5 2 0,2 1-34,4 0-67,1 2-51,3-1-16,1 2-11,0 1-6,2 0-6,-1 1-16,-1 0 5,-1 1-11,-1 1 11,-2 0-11,-2 0-11,-3 0 17,-1 0-18,-2 0 7,-2-1 16,-2 0 0,0-1 6,-3 0 0,1-1-28,-3-1 16,0-1-5,0 0 0,-1-3 0,-1 1-33,-1-1-12,0 0-34,0 1-33,0 1-39,1 1-95,-1 2-146,2 1-96,-2 1-218,2 2-430,0 1-556,-1 1-722,3-1-3478,-3-3 5892,1-2 0,-3-5 0,-1-2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2:09.2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44 186 16286,'-19'-36'1630,"3"6"-1238,13 28-68,2-1-60,-1 2-23,1-1-22,0 1 369,0 1-488,4-1 175,0 1 117,3 0 39,2 0-106,2 0-113,4 0-88,2-1-40,4 0-23,1-3 1,2 1-1,1-2 13,3 0-12,1-2-6,1 0-17,1-2-28,2 2 11,0-3-10,0 1-12,-1 0-12,-2 1-32,-3 1-29,-1 1-17,-3 1-45,-3 2-72,-3 0-96,-2 2-117,-2 1-162,-2 0-247,-3 1-263,-1 2-376,-2 2-403,-1 2-637,-1 2-4466,-2 0 6974,0-2 0,0-3 0,0-1 0</inkml:trace>
  <inkml:trace contextRef="#ctx0" brushRef="#br0" timeOffset="354">65 415 14807,'6'3'3803,"-2"-1"-2677,-4-2 2425,0 0-3360,70-27-712,-44 18 566,55-21-28,-61 25 144,-2 0-161,-1 3-11,-1 0 0,0 2-28,0 0-28,-1 0 398,1 0-555,0 3-174,0 1-269,-1 1-319,1 0-358,0 0-370,1 0-392,0-2-700,1 1-4593,-2-2 7399,-2 0 0,-7-1 0,-3-1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2:15.2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37 21483,'-1'40'124,"-1"-4"-85,1-15 22,0 1 7,0 2 66,1 2-5,-1 4-16,1 1-18,0 2-78,0 2-12,0 0 6,-1 1-5,0 0 0,-3 0 10,-1 0-4,-1-1-1,0-1-6,-1-2-5,0-1 0,0-2 0,0-3 6,1-1-23,0-1 17,2 0-22,1-1 11,0-2 5,1-2-5,1-4 0,-1-1-23,2-2 17,0-4-39,0 0-23,0-3-50,0-1-56,0 0-89,0-2-107,0-1-2918,0 0 2162,1-5-599,1 0-1166,3-6-3393,0 1 6295,1-1 0,-3 4 0,-1 3 0</inkml:trace>
  <inkml:trace contextRef="#ctx0" brushRef="#br0" timeOffset="704">38 141 23405,'-21'-68'157,"4"12"-180,19 53 7,2 1-7,4-1-16,3 0 22,4 1-11,2 0 6,2 1 33,2 1-11,0 0-11,2 0 0,0 2-6,0 2-6,1 1-5,0 1 6,0 0-12,0 1-5,-2 1-6,-1 2 12,-2 0-18,-2 2 23,-2 1 6,-1 1-6,-3 1 28,0 2-22,-3 1-1,-2 0 1,-2 1 5,-2 0-5,-2 1 5,-1 0 11,-3 1-11,-3 2-11,-5 0-28,-2 1-22,-5-1-23,-3-1 17,-2-1 11,-3-1 1,-2-2 32,0-1-10,0-2 5,1-1 23,2-2 33,1-2 45,3-1 45,2-3 33,4-2-5,3-2 45,3-1-1,2-1 6,4 0 23,1 0-34,2 0 213,1 0-370,2-1 0,0 0 6,4-1 0,1 1-6,3-1-5,3 2-40,3-1 34,2 1-6,1 2 6,1 2 12,0 3-12,2 1 0,-1 3-6,1 2 17,0 0-16,0 3-1,0 0 0,-2 0-10,0 0-1,-2 1-11,0 0 11,-1 1-11,-1-1 17,-2 1 11,1 0-17,-2-1 6,0 1-12,-1 0 7,1 1-1,-1 0-22,0 1-23,0-1-11,-2 1-28,-1-2-44,-1-3-68,-1-1-84,-2-3-95,-2-1-141,0-4-245,-1-1-342,-1-3-544,-1-1-1613,0-1 0,0 0 0</inkml:trace>
  <inkml:trace contextRef="#ctx0" brushRef="#br0" timeOffset="1633">912 787 23573,'-2'-27'515,"0"5"-375,-2 18-17,1-1-16,-2 0-23,0-1-23,0 1-10,-1-1-34,-1 1-6,-1-1-17,0 1-5,-1 0-6,1 0-22,-2 2-11,0 1-1,0 1 1,0 0-6,-1 1 5,0 1 12,0 2-6,0 2 1,-1 3-1,1 0-22,0 3 5,2 0-5,0 1-12,1 1 7,1 0-1,2 0 11,2 1-11,1-1 23,1 0 5,1 0 6,1 0 39,2 1-34,1-1-5,2-1-6,0-1-27,-1-1-12,1-1-17,0 0-22,0-3-40,0 1 1,-1-2 16,1 0 12,2-1 39,1-1 11,2-1-18,3-1-44,1-2-16,3-2-34,0-2 22,1-2 62,-1 0 79,-2-1 78,-1 1 83,-4 0 52,-2 0 16,-2 0 28,-3 0-5,-2-2-6,-1 1-6,-1-1-17,0 0-33,-1 1-23,0 1-16,-3 0-40,1 1-5,1 1-17,-1 0 11,2 2-27,-1-1-7,2 2-27,0 1-673,0 0 679,0 5 10,0-1 6,0 5 0,2 0-6,0 1-5,0 1 6,1 2-7,-1 0 1,0 2 0,1-1-11,0 1-6,0 0-6,1 0 12,-1 0-6,2 1-17,0-1-17,0 0-100,-1-1-180,1-2-269,-2 0-397,1-3-560,-1-2-538,0 1-857,-1-2-4873,1-1 7808,-2 0 0,0-2 0,-1-1 0</inkml:trace>
  <inkml:trace contextRef="#ctx0" brushRef="#br0" timeOffset="2148">1245 766 24525,'-12'-36'34,"2"8"-102,10 28-632,0 0 594,0 3 89,0 1 28,0 5 1,0 2 10,1 3 6,0 1-22,1 2 10,1 1-16,-2 1 0,1 2 6,-1 0 5,0 2-5,-1 1-6,0 2 17,0-1-17,-1 2 0,-1 0 11,-2 0-22,1 0 5,-3-2 6,2-1-6,-1-2-5,1-1-11,0-3-12,1-1-16,0-4-12,0-2-22,2-2-22,-1-3-45,1-1-45,1-2-23,0-1-22,0-1-3546,0 0 1637,0-4-1435,0-1-3769,0-3 7354,0 0 0,0 3 0,0 2 0</inkml:trace>
  <inkml:trace contextRef="#ctx0" brushRef="#br0" timeOffset="2560">1204 1057 10153,'-7'-3'4492,"1"0"-3159,6 3 4946,0 0-6105,3-4-51,-1 2-11,1-1-23,1 1 7,0 2 4,3-2-32,0 2-1,3-1-28,0 1 17,1 0 11,2 1 0,1 2 17,1 1-22,0 4 0,2 0-12,-1 1 0,0 1 1,1 0 5,-2 1 0,1 0 0,-2 0 0,0 0-6,-1-1-33,-2 0 0,-1-1 5,-3-1-5,-1 0 5,-2-1 34,-1-1 6,-2 0 67,-1-1 39,0 2 5,-3-1 18,-1 2-62,-4 0-45,-4 1-17,-1 1-39,-4 0 5,-2-1-10,-2-1-29,-3-1-5,-1-2-45,-2-1-34,-1-1-50,1-1-89,0-1-74,2 0-89,2 0-140,3 0-173,3 1-265,5-1-290,2 1-352,5 0-237,2 1-571,2 1-4492,1-1 6912,1 1 0,-1-3 0,2 0 0</inkml:trace>
  <inkml:trace contextRef="#ctx0" brushRef="#br0" timeOffset="7264">3098 912 23959,'-8'-29'387,"1"6"-286,7 21-6,0 1 162,0 0-301,-1 1-46,0 0-5,-2 0 0,1 1 33,-2 2 23,-3 0 22,-1 3 23,-2 2-29,-1 0 12,-2 3 5,0 0-27,1 1 16,1 1-5,0 1-6,3 0 11,-1 0 6,3 0-1,0 0 7,3-1 5,1 1 17,2-1-1,0 0 1,4-2 28,1 1-23,3-2 46,1-1 16,3-1-12,3-3-10,4-1-23,3-3-39,4 0-17,2-2-39,4-2-123,0 0-235,1 0-415,0 0-762,0 1-935,-1 1-1115,-3 1-4693,-6 3 8334,-5 0 0,-10-1 0,-3 0 0</inkml:trace>
  <inkml:trace contextRef="#ctx0" brushRef="#br0" timeOffset="6233">2453 579 24245,'19'-47'62,"-4"10"-141,-15 37-156,0 0 151,0 2 50,0 2 51,0 4 17,0 0-23,0 4 6,0 1 0,1 2-1,1 1-4,1 0 4,0 0-21,1 0-12,-1 1 23,1 0-12,-1 2 12,1-2 16,0 3-22,0-1-6,0 1 6,-2 1 6,1-1 11,-2 1-6,1 0-11,-2 0-11,0-1 11,0-2 0,0-3-6,0-3 23,0-2-17,0-2 0,0-2 11,0-2 0,0-2 1,0 0-292,0-2-34,0-3-162,-1 0-179,0-3-264,-1-1-386,0 1-471,1 0-453,-1 1-420,1 0 61,-1 0-1792,1 1 3607,-1 1 773,2 1 0,-1 1 0,1 0 0</inkml:trace>
  <inkml:trace contextRef="#ctx0" brushRef="#br0" timeOffset="6626">2495 849 9195,'4'3'4705,"0"0"-3361,-4-3 5663,0 0-6794,1-14-50,1 11-7,2-12-21,1 14-34,3-1-34,2 0-28,2 0-17,1 1-5,1 0-6,-1 1 1,1 0-7,-1 0 1,0 1 16,0 0-16,-2 2-6,-1 0 0,-2 1-11,-1 1 5,-1-1-5,-2 0 11,0-1 0,-2 1 33,0 0 18,-1 2 10,-1-1 12,1 2-11,-1 0-12,1 2 6,-1 0-5,0 1-12,0 0 6,0 1-6,-1-2-11,0 1 0,-1-2-17,1 0 6,-2-1-12,2-2 23,-1-1 23,0 0 22,1-2 27,-1 0 1,-2 0-11,-2 0-23,-2 0-22,-3-1-17,-3 0-11,-2-1-17,-3 0-28,0 0-23,-1-1-38,-1-1-68,1 0-73,1 0-78,2 1-112,1 0-162,3 0-175,2 1-167,3 1-235,2 0-163,3 2-62,2 0-128,2 3-476,3-1-4297,1 0 6285,2 0 0,-3-3 0,-2 0 0</inkml:trace>
  <inkml:trace contextRef="#ctx0" brushRef="#br0" timeOffset="4817">1912 183 22060,'3'-60'701,"0"11"-555,-3 46-57,1 0-44,-1 1-45,1 1-896,-1 1 806,1 1 62,-1 3 56,0 3 11,0 3-28,2 3 1,0 3-1,0 2-5,1 3 5,-1 2 0,0 2 6,-1 2 5,0 3 1,-1 3 5,0 1 0,0 3 22,-2 0 6,-1-1-5,-3 2-12,0-1-34,-1 1-10,-1-2 10,0 0 1,1-2 16,-1-2-22,2-1 17,0-2-11,1-3-12,0-2 29,3-4-23,-1-2 5,2-3-10,1-4-1,0-1-11,0-3-11,0-2 6,0-1-23,0-2-5,1-1-23,0 0-28,1-1-51,-1 1-50,0-1-111,-1 0-225,1-1-391,0-1-517,2-1-592,1-3-920,0-1-4603,1-2 7561,-1 3 0,-2 1 0,-1 3 0</inkml:trace>
  <inkml:trace contextRef="#ctx0" brushRef="#br0" timeOffset="5512">1808 246 22397,'20'-67'39,"-2"12"-50,-7 51 11,0-1 11,2 1 0,1 1 34,1 1-34,2 1-5,0 0 0,2 1-18,0 0 18,1 0 5,0 0 0,1 1-5,-1 1 11,0 0-17,-1 3 0,0 0-11,0 0-12,-2 2-16,0 0-6,-3 2 17,-1 0-17,-2 2 6,-2 1 0,-2 0 5,-3 2 18,-2 0-7,-2 2 1,-3 0-40,-2 1 11,-4 0-5,-4 1-17,-3 0 23,-2-1-40,-3-2-16,-1 0 11,-1-2 16,-2-1 23,0-2 56,-1 0 17,2-2 39,1 0 11,1-3 17,4 0 0,1-1-11,4-1 33,2 0-5,3-1-16,2-1-12,2 1-51,2-2-61,2 1 5,0 0 29,0 1 44,0 1 62,0 2 22,0 1 11,2 2 1,0 0-6,3 1-6,1 0-39,1 0 0,0 0-23,1 0-10,0 1-12,1 0-5,2 1-12,-1 0 6,3 1 17,-1 1-23,2 2 1,-1 1 10,2 1-5,-2-1 56,2 1 17,-2-1 17,-1-1-23,1-1-17,-2-2-27,1-1-12,-3-3 0,1 0-17,-3-2-5,-1-1-11,-1-1-17,-1-2-6,0 2-11,-2-2-17,0 0-45,0 1-100,-1-1-168,-1 0-342,1-2-9131,-1 1 8528,-2-1 1,2 0 0,-1 0 0</inkml:trace>
  <inkml:trace contextRef="#ctx0" brushRef="#br0" timeOffset="8175">2786 620 22655,'-19'17'84,"-1"1"-45,2 0-6,-3 3 23,-2 2 17,-4 3 11,-1 2 6,-2 4-17,-3 2-23,0 4-440,-1 1 401,-1 0 6,2 0-6,1-3-11,2-2-66,4-4 16,4-4-45,4-4-85,5-4-172,3-4-271,5-2 110,1-5-820,3-1-369,1-3-1043,2-1-5085,1-1 7830,2-1 0,-2 0 0,-1 0 0</inkml:trace>
  <inkml:trace contextRef="#ctx0" brushRef="#br0" timeOffset="9075">1620 995 22531,'-48'19'12,"5"1"-7,20-3 12,-2 3-6,0 2 6,-3 3 5,-1 3 12,-1 3-6,-3 1-545,0 1 528,-2 1 6,0 0 0,1-1 5,0-1 146,3-2-173,4-4-29,5-4-78,5-4-129,6-5-129,4-3-72,4-4 320,4-1-819,6-3-986,7-1-5724,4-4 7651,2 0 0,-9-1 0,-4 2 0</inkml:trace>
  <inkml:trace contextRef="#ctx0" brushRef="#br0" timeOffset="9925">975 641 18767,'-33'52'409,"2"-6"-302,12-22-12,-2 1-11,-1 1-34,-2-1-27,1 1-29,-3 1-16,-1 0-29,-1 1-77,-1 0-119,-1 0-213,2-1-324,1-2-313,5 0-214,3-2-112,4-1-122,3-3-231,6 0-3170,2-3 4946,4-4 0,0-6 0,0-3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2:12.0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0 21999,'5'40'67,"-1"-4"-50,-4-15 5,0 1 7,0 1-1,0 1 28,0-1-6,0 1-16,0-2-12,0 1-22,0-2 6,0-2-1,0 0-5,1-2 0,-1-2 12,2-2-12,0-3 11,0-3 0,-1-2 11,1-2 34,-2-1 6,1-1 728,0 0-852,-1-3-100,-1-2-68,-1-2-5,-2-2 44,-2-1 57,0-2-6,-3 0 16,0-1 23,-1 1-5,-2-1 22,1 1 22,-2 2 12,1-1 11,-1 2 16,1 1 1,-1 1-23,0 2-28,0 1-44,2 1-23,-1 1-6,1 1 23,1 0 33,-1 2 23,0 1 5,2 3 1,1 1 16,1 1 34,2 1 33,0 2 34,3 0 28,0 2 6,2 2 11,0 0 5,0 0-16,1 0 10,1-2 12,2 0 12,0-1 4,2-1-21,-1-1-29,1-1-27,0 0-1,0 0 6,2-1 17,-1-1 11,3 0 51,-1-3 16,4 0 6,0-3-6,3 0-72,3-2-57,1-3-72,0-1-74,0-3-116,0 1-232,-1 0-446,-2 1-661,-2 0-830,-1 1-1159,-3 0-4094,-1 1 7662,-2 0 0,-4 2 0,-2 1 0</inkml:trace>
  <inkml:trace contextRef="#ctx0" brushRef="#br0" timeOffset="709">701 333 22750,'-32'-47'229,"4"8"-212,21 35-34,-2 1-27,-1 2-18,-1 0-16,-1 0 22,-1 1 0,-2 1-6,1 1-5,-2 3-6,2 1 0,-1 1-11,1 1-5,1 0-18,1 1 0,0 2 23,3 0 22,-1 2 1,2 0-23,1 1-11,1 0-1,2 0 46,1-1 22,2 0 6,0-1-6,1 0-23,2 0-5,1-1 6,1 0 5,2-2 17,1-1 17,1-1 39,2-2 28,1 0 0,2-3-6,1-1-22,2-1-39,2-3 0,1 0-17,2-4-28,1-2 11,1 0 17,-2-2 17,-1 0 22,-2-1 34,-3 1 28,0-1 39,-2 2 67,-3-1 67,-2 2 7,-2 0 10,-2 1-33,-3 1-68,0-1-11,-1 1-44,0 0-34,-1 2-6,-1 0-45,0 2-27,-1 0-18,1 1-50,1 1-291,0 0 292,1 3 55,0 2 56,-1 2 6,1 3-6,-2 2 6,1 1 5,1 2-5,0-1-6,0 1-22,0-1-23,2 0 1,0-1-23,1 1-34,0 0-72,0-2-129,2 0-192,0 0-262,1-2-481,0 2-488,2-1-577,0 1-728,1 1-4312,-1-1 7303,1 0 0,-5-6 0,-1-2 0</inkml:trace>
  <inkml:trace contextRef="#ctx0" brushRef="#br0" timeOffset="14194">868 167 17944,'-13'-12'537,"3"2"-341,8 10 68,0 0 67,0 0 5,1 0-56,-2 0-79,2 0-106,-1 0-83,0 0-57,-1 0-11,-1 1 17,-3 2 22,-1 4 22,-3 2 29,-1 4 16,-2 3 23,-2 4 56,-1 3 28,-4 5 16,-1 4 18,-3 4-488,-2 5 398,-3 4-28,-2 3-750,-3 3 682,0 1-5,1 1-33,0-1-18,1-3-397,2-5 380,4-5-38,3-7-90,6-9-286,5-6-234,4-6-976,5-6-3108,2-3-1361,8-8 6270,-1 1 0,3-3 0,-5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2:27.9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 23539,'31'2'118,"-1"-1"-118,-15-1-6,2 0-10,0-1-29,0-1-34,0 1-66,0 0-62,-1 0-96,-1 1-128,-1-1-147,-2 1-245,1 0-386,-4 2-388,0 0-380,-3 1-448,-1 2-1490,-3 0-247,-1 0 4162,-1-1 0,0-1 0,0-2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2:28.3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21427,'36'-8'1334,"-3"0"-1138,-8 3-101,2-2-33,0 1-51,1-1 0,-1 1-22,0 2-34,0-1 6,-1 1-23,-2 1-22,-1 1-56,-1 0-112,-2 1-196,-2 1-292,-2 0-351,-3 0-344,-2 0-530,-3 0-718,-2 2-4879,-2 0 7562,-2 2 0,-1-3 0,0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2:30.5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124 256 19501,'2'21'398,"0"1"-241,-2-8-17,0 4 11,0 2 28,-1 2 28,-1 4 51,-2 0-12,-1 3-11,0 2-33,-1 1-40,0 2-5,0 1-45,0 0-16,0-2-23,1-2-23,0-2 1,2-3 5,0-4 5,2-2-10,0-3-12,1-2-28,0-3-22,0-3-6,0-2-11,0-3 0,0-2-6,0 0-22,1-2 17,0 0-73,-1 0-174,2-2-201,-2-2-297,2-2-347,0-3-377,0-1-362,2-1-611,1 0-578,-1 0-1864,1 2 4923,-1 3 0,-2 2 0,0 2 0</inkml:trace>
  <inkml:trace contextRef="#ctx0" brushRef="#br0" timeOffset="707">19 422 13357,'-10'-11'6262,"2"1"-5831,8 10 1176,0 0-1344,9-44-21,-2 28-35,8-34-22,-4 40-28,0-1-12,4-1 1,1 1-6,2 0 11,1 0-28,2 2-22,-1 0-34,1 2-44,-1 0-7,-2 1-10,-1 2 0,-2 2-1,-2 0-10,-1 0-1,-2 2-16,0-1-1,-1 1 1,-1 0-23,-1 0-17,-1 0-10,-1 0-18,-1 1 28,-1 1 23,0 1 45,0 3 33,-1 3 28,1 2 0,-2 4 1,0 3-7,-1 2-22,-3 1 1,-1 1-18,-3-1-5,-3 0 0,-1 0-29,-2-2 7,0-1-12,-1 0 0,1-3 17,0-1-11,0-1 11,0-2 17,1-2-12,2-1 1,1-2-17,0-1-12,3-1-10,0-2-1,1 1 1,0-1-12,1 0 0,0 0-22,-1 0 5,1 0 17,-1 2 12,0-1 10,-1 1 23,1 0-16,0 0-18,0 0-16,1-2-34,1 2-28,1-2-6,1 0 45,1 1 51,0-1 39,0 1 55,1 0 24,2 1 21,3 0 6,0 1 23,2-1 0,1 2-1,2 1 12,2 0 0,1 1-17,2 0-11,0 2-34,1 1-34,0 0 1,1 2-23,1 0 6,0 1-17,0 0 6,0 0-23,0-1 6,-3-1 5,0 0-11,-3-1-11,-1-2 0,-2 0-17,-2-2 12,-2-1 5,-1-2-17,-2 0 6,-1-2-23,-2 0-16,1 0-40,-1-2-3187,0 1 0,0-1 0</inkml:trace>
  <inkml:trace contextRef="#ctx0" brushRef="#br0" timeOffset="1927">623 755 22302,'-15'-25'0,"5"5"-6,14 18 12,3-2 5,0 1-11,1-1 6,1 2-12,0-1-11,0 0-5,0 1 11,1-1-1,-3 2-4,2-1-1,-2 1-6,0 1-16,-1 0 0,-1 0 5,0 0-6,0 0 18,0 0 11,0 0-6,-1 0-17,1 1-5,-1 1-28,-1 1 17,0 0 10,0 2-10,-1 0 16,0 2 1,-2 0-6,0 2-1,-1-1 12,-2 2-22,-2 0-6,-3 1 17,0 0 0,0-1 16,-1 0 12,1-1-6,0-1-11,1-1 0,0 1 0,1-2-33,1 0-35,1-1-38,2-1-23,1-1 45,0-1 51,1 0 50,1 0 22,2 0 17,2 1-6,2 0-5,0 0 5,3-1-11,-1 1-11,2 0 0,-1 1 0,1 0-5,-1 1 5,0 1 5,-1 0-5,0 1 34,-1 1 28,-1 0 50,1 1 28,-2 1 22,1 1 6,0 1-22,0 1-18,-1 1-32,0 0-12,-2-2-6,0-1 34,-2-2 12,0 0 27,-2-3 23,0 0-23,0 0 28,-2-1-11,-1-1-50,-3 0-29,-2-2-44,-2 1-39,-3-2-34,-4 0-56,0-1-90,-4 0-162,-1-2-230,-1-1-313,-2-1-555,0-1-605,1 0-1019,0 0-4571,4 1 7629,4 1 0,8 1 0,3 1 0</inkml:trace>
  <inkml:trace contextRef="#ctx0" brushRef="#br0" timeOffset="3000">790 68 22173,'-14'-26'90,"3"6"-68,12 16 6,-1 2 6,1-1 10,-1 1 18,0-1 5,0 1-11,0 0-17,0 0-27,0 1-516,0 1 402,0 2 63,0 0 50,0 2 11,0 2 12,0 1 22,0 2 12,1 1-12,0 0 6,2 1-23,0 2 6,0-1 11,-1 1 5,1 0-10,0 2-12,0 0 0,1 0-5,-2-1 5,0 0-6,1 0 1,-2-1 0,1 0-6,-1-1 5,0 0-16,-1-1-6,1-2-11,-1 0-11,0-1-23,0 0-38,0-1-68,0 0-101,0 0-113,0 0-150,-1 0-179,1 0-241,-2-2-303,0 1-397,-1 0-353,1 0-510,-1 1-3439,0-2 5926,1 0 0,0-3 0,2 0 0</inkml:trace>
  <inkml:trace contextRef="#ctx0" brushRef="#br0" timeOffset="3503">540 110 19753,'19'-17'359,"-1"3"-163,-6 10 50,2 1 28,2 0 1,1-1-23,1-1 0,2 0-6,1-1-28,0-1-60,2 0-57,-1 0-56,-1 1-29,-1 2 1,0-1-6,-3 1-22,0 1-34,-2 0-61,-1 2-57,-1 0-78,-1 1-112,0 0-201,-2 0-303,-1 2-465,-1 1-582,0 2-824,-3 2-4889,-1-1 7617,-1 1 0,-2-4 0,-1-1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2:36.9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23310,'2'83'22,"1"-13"-33,0-53-6,1-2-28,0-1-33,1-2-101,-1-1-168,0-2-237,0 0-558,-1-2-487,0 0-1032,0-1-4564,-1 0 7225,-1-2 0,0-1 0,-1-2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3:28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1 140 20884,'10'-15'1137,"-1"2"-711,-9 7-661,0 4 157,0-3-29,0 5 73,0 0 231,2 0 217,6 1-279,-1-1-29,4 1 146,25-6-3560,-2 0 3347,12-3 34,-2 0 436,14-3 1,2 0-314,-1-2-143,-1 2 1,-3 0 679,-23 2-3186,-22 6 2246,8-3-1316,-18 6 1091,0 2 432,0 3 0,0-2 0,0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2:38.8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 22274,'20'-12'207,"-1"3"-112,-10 9 23,2 0 27,1 0 35,1 0 10,0 1 6,2 0-17,0 3-39,0-1-39,-1 2-39,0 0-57,-2 0 18,0 0-12,-3 1-11,-1 1 17,-1-1-1,-1 2 12,-2-1 23,-2 3 33,-1-1 0,-2 3-17,-4 2-17,-2 1-22,-6 3-16,-2-1 4,-3 3-10,0 0 0,-2 0-6,1 0-6,-1 0-5,2-3 0,0 0 11,2-2 0,2-3 0,3-1 0,3-3-23,3-1-5,2-3 6,2-1-1,0-1 7,1-1 16,0 1 5,1 0-5,1 0 23,1-1 5,1 1 16,1-1 12,1 0 34,1 0 16,2 0 6,1-1 23,3 1-6,2-1 11,2 0-12,3-2 7,3 1-17,1-3-40,3 0-33,1-1-39,1 1-12,-1 0 1,-2 0-23,-3 1-12,-4 1-66,-4 0-91,-4 2-94,-3 0-123,-3 0-157,-2 0-146,-2 1-336,-1 1-712,0 3-1405,0 0-5372,-1 1 8542,1-1 0,-1-2 0,0-2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2:37.4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73 198 20358,'-1'31'179,"0"-3"-106,3-11-12,-1 2 1,0 2-12,0 1 1,-1 1 5,1 1-6,-1 1 1,0 2-23,-2-1 0,-1 2-17,-3 0-11,-1 0-11,0 0-29,-1-1-4,1-2-1,0-1-6,1-2 1,0-4-12,2-3-16,0-4-51,2-3-89,0-4-107,1-1-134,1-3-1720,0 0 1070,2-3-230,1-1-363,3-4-293,1 0-3280,-1 1 5275,0 0 0,-3 4 0,-2 1 0</inkml:trace>
  <inkml:trace contextRef="#ctx0" brushRef="#br0" timeOffset="682">31 323 10231,'-7'-11'5102,"1"3"-3701,6 8 3477,0 0-4715,-12-63-29,13 42 28,-8-49-26,17 58-8,2-2-27,1 1-34,2 0 23,-1 1 0,2 2-6,0 0 0,1 1-17,0-1 0,2 1-5,2 1-18,-1 1-21,1 0-12,-3 2-22,0 0 11,-1 2-23,-1 1 7,-1 2-7,0 0-10,-1 2 21,0 2 1,-2 4 17,0 1-6,-2 2 17,0 1 5,-2 2 17,-2 1 6,-1 1-17,-3 2 6,-1 0-1,-1 1 6,-2-1-5,-2 1-17,-3 0-6,-5-1-11,-1 1 0,-4-1 0,-2 0 0,-2-1-11,0-1 5,-1 0 6,2-1-11,1-2 0,1-1 0,2-3 5,1-1 17,3-2 23,3-1 22,1-2 0,4-1-6,0-1-11,0-1 6,1 0-17,0 0 6,-1 0-6,-1 0-11,1 0-12,-1 0-10,2 0-7,-1 0-10,1 2 0,-1 0-1,1 2 18,0 1-7,1-1 7,0 1-1,1 0 1,1 0 5,0 1 11,0-1 6,1 1 11,1-1 22,1 1 6,2 1 0,1 1-6,2 1 6,2 2 6,2 0 0,2 3-12,3 0 6,2 2-17,0-1-11,3 2 11,-1 0-22,2 0 0,-1-1 0,0 0 0,-1-1-12,-3-2 1,-3-1-6,-4-1-23,-1-2 1,-4-3-17,-2 0-17,-2-2-45,-1-1-22,0 0-73,-1-1-67,0 0-57,0-1-66,0 0-3888,0 0 1132,-1-1-4801,0-1 7943,-1 1 0,1-1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2:35.8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26 22246,'-1'-13'868,"0"2"-650,1 10-313,0 1-17,0 3 84,0 1 56,0 6 6,2 1-18,1 3-4,2 4-1,0 2-11,1 1 0,-1 1-11,2-1 11,0 1 22,0 0 0,1-1 18,-2 1-24,1-1-16,-1 0 0,-1 0 0,-1-1 0,-2 0 12,0 0-18,-2 0-11,-2 0 12,-1-1-1,-3 0 0,0 0-5,-2 1 0,-1 0 0,0 1 11,0 2 22,0 0-22,0 0-11,1-1-6,1-1-11,1-1 0,1-1 11,2 0-16,0 0-18,1-3 7,0-1-12,2-4-12,0-1-4,0-3-29,0-2-39,1-1-11,0-2-17,1-1-18,0-1-72,1-1-240,1-2-392,1-4-707,2-4-1293,2-6-5220,0 0 8110,0 1 0,-5 6 0,-1 5 0</inkml:trace>
  <inkml:trace contextRef="#ctx0" brushRef="#br0" timeOffset="734">1 130 22593,'11'-44'134,"0"9"-122,-1 32-1,2 2 6,0 0 5,2 1 6,2 0 0,0 0-17,3 1-11,-1 1 0,2 0 17,-1 1 0,2-1 0,0 0 11,1 0-17,-3 1 6,0-1-12,-2 2-27,-2 0 5,-2 1-11,-3 1 11,-2 2 51,-1 0 16,-3 2 23,-1 2 0,-2 2 11,0 1-11,-4 1-12,-2 2 6,-4-1-27,-3 1-7,-2-1-5,-3 0-5,0-1-18,-4 0-5,2-1-17,-2-1-22,0-1-6,1-1-11,1 0-5,0-3 10,1 1 18,2-3 16,1 0 17,2-1 17,2-2 5,2-2-5,0 0 5,3 0-5,0-1 0,1 0 5,1 1 1,1-1-12,1 0-11,1 0-6,1-1 1,0 1 22,0 1 33,0 0 28,2 2 18,2-1 32,1 3 1,3-1 22,1 1 1,4 0-7,1 1 1,2 0-29,2 1-21,1 0-29,2 0-45,0 0-16,0 1 5,0 0 0,0 1-11,-1 0 0,0 1-11,-2 0-11,-1-1-6,-2 0-12,-1-2-16,-2 0-28,-2-1-28,-1-1-33,-2-2-68,-2 0-84,-1-2-128,-1 1-130,-2-1-106,0 1-140,-1-1-291,0 1-701,0 1-996,0 1-4829,-1 1 7618,0-2 0,0-1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2:56.9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1 120 19932,'44'-27'207,"1"0"1,30-16-180,-55 34-56,-3 3-56,0 1-45,-2 3-78,-1 1-124,-2 3-229,-1 1-331,-1 4-352,0 1-365,-3 1-296,0 1-230,-2 0-3383,-1 0 5517,-2-1 0,0-4 0,-2-3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2:57.1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43 12107,'12'2'2834,"-3"0"-2632,-9-2-1182,0 0-6,64-21-756,-41 16-6169,48-15 7911,-59 20 0,-6 0 0,-3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2:54.9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230 45 17966,'9'-25'717,"-2"6"-548,-7 19 4,0 0-150,0 2 33,0 1 22,-1 3 6,0 3 11,-2 1-11,1 2-17,0 2-11,-1 0-16,2 2 4,0 0 7,0 0 22,1 1 11,0 0-12,0 2 7,1 0-1,-1 2-16,2 1-12,-1 3-11,0 0-55,-1 2 27,0 1-6,0 1 1,0 1 28,0 0-18,0 0 1,-1-1 0,-1-1 5,-1 0 1,-2-2-1,1-1 12,0-2-12,0-2-5,-2 0-6,0-2-11,0-1-5,0-1 10,1-3-5,0-3-5,2-1-1,0-2-28,1-1-16,1-3-28,1 0-57,0-1-83,0 0-219,0 0-376,0-1-452,0 1-415,0 0-427,0 1-340,0 1-3020,-1 0 5467,0-1 0,1-1 0,-1-2 0</inkml:trace>
  <inkml:trace contextRef="#ctx0" brushRef="#br0" timeOffset="591">1 149 17507,'65'-65'728,"-9"12"-476,-39 47-34,0 1-49,0-1-57,0 2-28,1 0-45,-1 2-22,2 1-23,-1 0-5,0 1 11,1 0-5,0 1 16,2 1-11,0 1 5,1 1 7,0-1-7,1 1 1,-2 0-12,0 1-16,-2 0-23,-2 2-5,-4 0 5,-2 1 11,-4 0 34,-2 1 45,-3 0 33,-2 2 18,-5 2-7,-2 1-22,-6 1-11,-2 1 0,-4 0-11,-2 0 0,-1 0-6,-1-1 6,0 0-6,0-1 0,2-1 1,1-2-18,2-1-5,2-1-6,1-1-11,1-1 0,3-1-34,2-2-106,3-1-140,1-1-179,3-1-219,1 0-201,1 0-275,2-1-364,1 0-616,4 1-4621,-2-1 6755,2 1 0,-4-1 0,0 0 0</inkml:trace>
  <inkml:trace contextRef="#ctx0" brushRef="#br0" timeOffset="1361">792 232 20957,'3'23'56,"-1"-2"-34,-1-8-5,0-1 6,-1 0-1,1 0-11,-1-1 6,0 0-6,0 0 0,0-1 1,-1 0 10,0-1-11,-1 0 6,0-1 0,0-1 0,0 0-1,-1-2-4,1 0 10,-1 0-28,1-2 12,0 1-6,-1-1 0,0 1 6,-1-2-6,1 1-6,-2-1 0,0-1-5,-1 0-11,-1-1-6,-1 1 0,-1-1 0,-1 0 0,0 0 11,-1 0 0,0 0-5,0-1 5,-1 1 0,0 0 6,0 0 5,-1 0 6,1 0 0,1 0-11,0 0 11,1 1-17,0 0 6,1 3 6,1 0-12,1 1 0,0 0 0,1 1-16,1 0-7,2 0 12,0 1 17,2 0 11,1 2 17,0-1 17,0 1 5,3 1 17,0 0 11,3 0-11,0 0 0,3 0 0,0 0 0,1-2 11,2 0 12,0-1 5,1-3-6,1 0-28,0-1-22,0-1-22,1 0-6,-1-1-28,1 0-22,-2 0-29,0 0-55,-1 0-62,0-1-95,-2 1-163,-2-1-223,-1 1-243,-1 0-384,-2-1-304,0 0-380,-2 1-583,2-1-3047,-2 1 5618,0-1 0,-1 0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3:09.5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19 19826,'11'20'162,"-1"-1"-117,-7-8 0,0 1 5,0 0 12,-1 1 11,1 2 16,0-1 12,-1 1 17,1 2 5,-1 0-11,0 2-23,-1 2-33,1 1-28,0 3-11,0-1-6,1 2 1,-1 0-12,1 1 0,1 0-6,0-2-5,0 0 11,2-2 11,-1 0-11,1-1 11,-1 0 0,1-1-5,-1-2 0,0-1-6,0-2-6,0-1 6,-2-2 6,1-1-6,-2-2 0,1-1-6,-1-1 0,-1-3-16,0 0 0,-1-2-18,1 0-44,-1-2-50,1 1-67,-1 0-107,0-2-107,0 2-128,0-2-219,0 2-224,-1-1-285,1 1-203,-1 0-88,0 1-214,1 0-829,0 0-486,0 0 3091,1 0 0,-1-2 0,2-1 0</inkml:trace>
  <inkml:trace contextRef="#ctx0" brushRef="#br0" timeOffset="633">0 102 17944,'39'-48'487,"-7"9"-370,-23 35-27,-1 1-12,3 0-27,-2 0-12,2 2-22,-1 1-12,1 0-5,0 0 0,0 1 6,0 1 0,1 2-6,1-1 23,0 0-6,0 0 27,-1 0 40,1 0 28,-1-1 34,0 1 16,-1 0 1,0 1-40,0 1-33,-1 2-23,0 1-39,-2 1 22,-1-1-5,-1 3-11,-2-1-6,-1 2 11,-1 0-6,-1-1 18,-1-1 27,-1 0 1,-2-1 27,-1-2-11,-2 0 28,0-1-22,-2-2 5,0 1-10,-2-2-29,-1 0 17,0 0 5,-1-1 1,-1 0-6,0 0 0,0-1-34,0 0-16,1 0-17,2 0-45,1-1-45,0 1-73,3 0-178,1 1-219,2 0-325,0 1-488,1 0-537,1 1-549,1 0-3445,0 1 5887,0-1 0,0-1 0,0-2 0</inkml:trace>
  <inkml:trace contextRef="#ctx0" brushRef="#br0" timeOffset="1358">604 164 21215,'10'-22'123,"-2"4"-118,-9 18 7,-1 0 10,1 1 23,-1 2 5,0 2 6,-1 2-11,1 1-11,-1 1-1,1 1-16,0 0-6,1 2-11,0 0 0,1 1 0,-1 1 0,1 0 0,0 0 0,0 0-5,0 0-1,0-1-5,0 0 5,0-1-5,0 1 0,0-2 0,0 1-1,0-1 12,0-1-11,0 1 6,0-1-7,0-1 7,0-1 5,-1 0-6,1-1 12,-1-2-23,0 0 0,1-1-28,-2-1-33,2 1-51,-1-2-28,1 0-33,-1 1-34,0-1-22,-1 1-73,0 0-68,0 0-106,-1 0-95,2 1-191,-1-1-313,1 1-236,0-1-184,1 0-151,-1 0-6,1 1-1574,0-2 1596,0 1 1647,1-1 0,-1-1 0,0-1 0</inkml:trace>
  <inkml:trace contextRef="#ctx0" brushRef="#br0" timeOffset="1760">563 414 8097,'11'2'2739,"-2"-1"-1860,-9-1 6016,0 0-6733,47-20-60,-31 15-57,36-16-28,-44 23-12,0 0-5,-1 4 17,-1-1 33,-1 1-16,-1 0 33,0-1 45,-1 2 28,-1-1 56,-1 1 28,1 0 0,-2 1-50,0 1-23,0-1-50,0 2-23,0-1-11,0 0 23,0 0 22,0-1 22,-2-1 34,0 0-28,-2-1-11,-1 0-11,-1-1-18,-2 0 18,0-1-12,-3 1 1,-2-1-6,0-1-1,-1-2-20,1 1-19,-2-2-27,2 0-57,1 0-61,1 0-112,2 0-157,1 0-258,2 1-368,1 1-512,2 1-726,2 2-1172,0 0-3803,2 0 7192,1-1 0,-1-2 0,1-1 0</inkml:trace>
  <inkml:trace contextRef="#ctx0" brushRef="#br0" timeOffset="2525">1000 143 15676,'-43'48'76,"0"-1"1,4-2-1,4-8-48,9-10-33,-1 3-57,-1 0-145,-1 1-910,-1 2 171,0 2-353,-2 0-472,0 2-408,1-1-1029,3-3 3208,6-6 0,11-13 0,5-6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3:04.8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146 104 18134,'10'-45'1608,"-3"9"-1177,-7 31-39,-1 0-39,1 2-96,-1-1-77,1 2-91,0 0-94,0 1-662,0 1 589,0 3 55,0 3 12,1 4 0,1 2 0,1 3 5,0 2 1,0 4-12,0 1 6,0 2-23,0 1 6,0 3-5,-2 2 10,0 2-5,-1 4-22,0 4-6,-2 4-435,0 4 429,-3-1 12,0 1 16,0-2 23,1-3 11,1-4 11,1-5 0,0-5 6,1-5-11,1-3-1,0-5 7,0-2-29,0-2 441,0-4-430,0-1-11,0-2-28,0-2-27,0-1-57,0 0-78,0-1-96,2 0-111,-2-1-108,2 2-77,0-2-62,0 2-179,1-1-168,0 1-146,0 0-420,3 0-823,0 1-2084,0-2 4481,1 1 0,-4-2 0,-1 0 0</inkml:trace>
  <inkml:trace contextRef="#ctx0" brushRef="#br0" timeOffset="678">0 208 19126,'29'-42'381,"0"-1"0,22-26-208,-34 61-16,1 0-34,1 1-50,1 0-34,0 1-28,1 1-22,-1 1-11,1 2-12,0 1 17,1 2 17,1 1 6,0 4 28,0 2-46,0 2 1,-2 1-6,0 2-27,-3 0 10,-2 1-22,-3 0 0,-3 0 11,-3 0 28,-3 0 40,-3 1-1,-3 1 1,-4 0-12,-4 2-34,-7 0 1,-2 1-12,-4 0 6,-3 3 12,-2-2 21,-3 0 6,0 1-5,-1-3 5,1 1-11,2-2-11,2 0 11,3-3 0,3-1 11,3-3 0,4-3 1,4-2-12,3-2-12,4-1 1,2-1 78,0 0 17,3-1 28,-1 0 6,3 0-6,0 2-6,1 0 23,1 1 17,1 2-6,3 1-17,1 2-34,3 2-33,0 2-16,2 3-12,2 1-17,0 1-6,1 1-5,0 1 0,-1 1 0,-1-1 0,0-1 0,-2-1 0,0-1 0,-3 0 0,0-2 0,-3 0 6,-1-1 5,-1-2 12,-1-1-12,-2-1 0,-1-1-17,0-1-10,0 0-7,0-2-38,-1 1-51,1 0-79,-1-1-106,0 0-150,0-2-242,1 1-404,0-1-531,0-1-661,1 0-3731,0 0 6016,0-2 0,-3 1 0,0-1 0</inkml:trace>
  <inkml:trace contextRef="#ctx0" brushRef="#br0" timeOffset="1424">833 749 22795,'-1'-43'112,"-1"7"-112,-5 33 11,-1 0-22,-2 1 5,-1 1 6,-2 1-11,-2 1 11,-1 2 0,-2 2-6,-1 3 1,0 1-1,-1 1 0,1 0-16,0 1 11,3 0-6,1 2-11,2-2 0,4 0-6,1-1-10,3 0 16,3 0 5,1-1 6,1 1 17,3-1 0,0 1 12,5-1 10,1 0 12,3-2-6,1 0-6,2-2 12,1-1-1,1-1 1,0-1-1,2-2-10,0-1-18,0-2 1,-1-2 5,1-2-5,-3-1 5,-1 0 28,-2 0 6,-4 1 17,0-1 38,-3 1-27,-2-1 0,-1 0-11,-2 1-12,0-2-5,-1 2-6,0-1-5,0 2-18,0 1-4,0 2-24,0 0-16,0 1-39,0 2-465,0-1 532,1 4 6,1 0-6,1 3 11,1 0 0,2 1-22,0 1 17,1 1-1,0 0-10,0-1 10,2 1-16,0-1 0,0 0-6,2 0-17,-1 1-106,1-1-184,0 0-254,1 1-256,-2 1-303,0 0-269,-1 2-386,-2 0-203,-1 4-704,-2 1-3552,0 0 6251,-2-2 0,0-7 0,-2-2 0</inkml:trace>
  <inkml:trace contextRef="#ctx0" brushRef="#br0" timeOffset="2056">1187 666 22173,'15'-44'56,"-3"8"-140,-12 36-124,0 0 146,-1 2 40,1 1 16,-1 3 23,1 2 0,0 2 0,-2 2 0,2 2-6,-2 1-11,1 1 5,1 0 1,0 1-6,0-1 0,0 2 0,0-1-11,0 0 11,0 0 11,0-1-5,0 0-6,0-1 0,0-1-6,0-1-5,2-1 5,0 0 1,1-2 5,-1 1-6,0-2 12,0 1-6,0-1-17,-1 0 11,0-2-11,0 0 6,0-3-6,0 0-5,-1-2-17,0 1-6,0-2-9062,0 0 6531,0-4-1743,0 2 4319,0-2 0,0 3 0,0 0 0</inkml:trace>
  <inkml:trace contextRef="#ctx0" brushRef="#br0" timeOffset="2415">1208 833 10310,'2'10'4004,"0"-2"-2878,-2-8 2038,0 0-3147,51-19 6,-33 14 27,40-14 73,-46 21 74,1 1 21,0 2-27,0 0-62,-1 1-73,0 2 0,-1-1 28,-2 2 39,-2 0 34,-2 0 27,-2 1 40,-1 1 11,0 0 17,-2-1 6,0 1-17,0-2-12,-2 1 1,1-2-12,-2 1-15,-1-2-41,-1 0-44,-2 0-45,0-1-17,-4 1-17,0-1 6,-1-1-12,-1 0-16,0-2-28,-1 1 0,0-3-17,0 0-17,-1-1-22,1 0-118,0 0-146,2-2-207,1 0-308,2-2-604,2 1-785,2 2-566,1 0-2582,1 1 2208,1 0 3175,0 0 0,2 1 0,-1-1 0</inkml:trace>
  <inkml:trace contextRef="#ctx0" brushRef="#br0" timeOffset="8043">1499 708 16404,'-45'4'526,"6"3"-364,30 9 1,-2 1 44,-2 5 11,-2 2-27,-1 4-51,-3 3-62,-1 2-44,-2 2-79,0 3-340,-1 0 99,0 0-195,0-1-213,2-2-349,1-4-256,2-2-191,2-5-336,2-4-3276,4-5 5102,3-5 0,4-5 0,2-2 0</inkml:trace>
  <inkml:trace contextRef="#ctx0" brushRef="#br0" timeOffset="8742">1041 500 16163,'-41'55'455,"-1"0"1,4-4-1,5-7-231,10-11-580,-2 2 384,-1 2-146,-2 2-280,0 2-268,0 1-280,0-1-321,3-2-138,2-4-287,4-5-226,2-4-1684,4-5 3602,4-6 0,4-8 0,3-3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3:00.1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149 212 19350,'11'-27'-364,"-2"6"308,-9 22 67,0 1 28,-1 4 12,0 3-1,-1 2 1,-1 3-12,0 2-6,0 3 1,1 0 5,-2 2-11,3 1 6,0 1-1,1 1 7,0 0-24,0 1-4,0 1-7,0 0 1,1 2 5,1 1-11,0-1 0,1 0-11,-2-1-6,1-1 6,-2-2 0,1-2-6,-1-2 6,0-2 5,0-2 0,0-3 6,0-1-11,-1-3-11,0 0-29,-1-2-33,1-1-89,0 0-147,0 0-195,0 0-269,1-1-196,0 1-180,0 0-162,2 0-274,0 0-700,1 1-2023,1 0 4319,-1-2 0,-2-2 0,1-2 0</inkml:trace>
  <inkml:trace contextRef="#ctx0" brushRef="#br0" timeOffset="764">4 379 9083,'-2'-8'3546,"0"2"-2790,2 6 3959,0 0-4390,20-62-56,-10 41-22,16-49 0,-15 57 10,2 1-22,0 0-5,1 1-12,1 0-27,0 0-29,2 0-11,1 1-39,0 0-28,1 0 0,1 1-5,0 0 10,0 0 6,1 1 1,0 0-1,0-1-17,-2 1 12,1 1-17,-1-1-12,-1 2 1,-1 0-29,-2 1-10,-1 1-23,-2 1-23,-1 2-21,-2 1-12,-1 0-12,-1 3 12,-2 1 17,-1 3 22,-1 3 12,-2 1 16,0 4 17,-3 1-11,-3 3-6,-4 0-11,-1 1-11,-3 1-12,-1 1 12,-2-1 0,-1 2-28,-2-2 16,-2 1 7,0-1-7,-1-1 23,-1-1-17,0-1 1,1-2 10,1-1 12,1-2-6,3-2 5,2-1-10,3-2-29,1-1-117,5-2 106,2-1 28,3-3 17,2 0 45,0 0 33,3 2-27,1 1-6,1 1-12,0-1 1,0 0-17,1 2-17,0-1 22,1 2-5,0 0 16,1 0-16,1 1 17,1 1-12,0-1 1,1 1 5,0 1-12,0 0-4,0 0-7,1 1 18,-1 0-29,0 0-5,0 1 11,-1-1-39,0-1 33,-1 1 0,0-1 6,-1 0 0,-1 0-5,-1 0-1,0-1-5,0 1 11,-2-1-17,1 2-11,-1-1-22,0 0-17,-1 1-40,0-2-89,-1 2-129,1-1-234,-2-1-270,0 0-320,-1-1-413,0-2-332,1 0-514,-1-1-4235,0-1 6643,-1 0 0,1-3 0,-1 0 0</inkml:trace>
  <inkml:trace contextRef="#ctx0" brushRef="#br0" timeOffset="1511">982 525 20504,'9'-58'-297,"-2"13"202,-7 45 55,-1 1 35,-1 3 16,0 3 11,-1 2-5,0 2 11,-1 2 6,0 3-1,0 2 7,0 2-7,0 3-5,0 0 0,1 3-5,-1 0-7,2 0-16,-1 0 0,0 0 0,1-1 0,0-1 12,1-3-1,1-1-6,-1-2 7,1-2-1,-1-2 6,1-3-1,-2-2 24,2-2 38,-1-3 84,0-1 101,1-1 751,0-2-941,0-2-39,1-1-34,0-3 0,0-1-11,0 0-7,0 0 2,0 0-24,-1 0-16,0 1-28,0 0-22,-1 0 0,-2 1-1,-2 1 12,-2 0 33,-1 0 34,-1 0 28,-2 1 12,-1 0-7,0 0-5,-2 1 0,-1 1 0,-1 0-5,0 1-1,0 0 0,1 2-10,1 0-1,2 2 6,-1 1-17,2 1 0,1 1 0,0 1-6,1-1 12,0 1 5,1 1-11,0-1-6,0 2 12,2-1-17,1-1 5,1 1-11,2-1 6,1 0-6,0-1 40,1 0 49,3-1 29,1 0 28,3-1 5,3-1-10,2-1-35,2 0-22,2-1-39,2-2-44,1 2-74,2-2-117,0 1-236,-1 0-374,1 1-421,-3 2-521,-1-1-504,-2 2-1008,-2 0-2033,-3 0 5332,-3-1 0,-3-2 0,-2 0 0</inkml:trace>
  <inkml:trace contextRef="#ctx0" brushRef="#br0" timeOffset="2189">1295 837 18941,'-44'-29'297,"8"6"-191,25 22-16,1 1-34,0 0-22,-1 1-12,1 1-28,0 1 12,-1 3 5,1 0-11,1 2-5,0 1-29,1 1 6,2 1-22,0 2 10,3 0-10,0 0-6,2 1 6,1-1 5,0 1-11,2-2 0,2 0 22,1-3-16,1-1 44,0-1 34,1-3 23,1 0 44,1-3 0,-1 0 28,3-1-16,-2 0-18,2-1-16,-1-1-39,0-2 16,-1-1-11,0-2 17,0 0 17,-1-2-17,-1 2-6,0-2 6,-1 0 12,-1 1 4,-1 0 12,-2 1-11,2 1-17,-2 0 0,0 1 0,0 1 34,-1 1 38,0 0 24,0 1 4,-1 0-21,1 1-29,0 0 1,-1 1-102,1 0 40,1 0 17,1 2 22,1 2-23,1 1-5,1 1-5,1 1-23,0 0 5,2 0 6,-1 2-5,1-1-6,1 0-17,1-1-28,1 0-61,1 0-107,-1 0-302,-1-1-622,-2 1-1003,0 0-1427,-3 2-4538,-2-2 8077,-1 1 0,-2-5 0,0 0 0</inkml:trace>
  <inkml:trace contextRef="#ctx0" brushRef="#br0" timeOffset="14538">1461 650 15149,'-22'14'627,"1"1"-279,6 4 32,-4 3-10,-2 4-56,-3 5-130,-3 3-594,-1 5 410,-2 2-22,-2 4-40,-2 1-529,0 0 485,-1 0-79,3-1-95,0-3-117,4-2-203,3-4-302,5-4-251,4-5-360,4-7-95,6-4-2834,3-5 4442,2-4 0,1-4 0,0-1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3:16.1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20733,'19'-17'829,"-1"3"-600,-1 10-10,1 0-17,1 0 0,1 0-29,0 0-21,2-1-24,0 0-27,1 0-28,0 0-11,1 0-18,-1 1-38,0-1 0,-1 1-1,-3 1-5,-1-1 0,-3 2 0,-1 0-17,-3 0-11,-2 1 12,-1 0-57,-1 1-17,-3 0-22,0 2-50,-1 0-34,-1 2-62,0 1-118,-1 0-150,-1 0-157,0 1-264,0 1-409,0 0-581,1 2-869,0-1-4744,2 0 7550,-1-2 0,0-3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3:29.0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24850,'-10'44'168,"2"-9"28,13 14-5795,0-15 5621,4 14 935,2 4-935,-6-23 930,2 16-907,-5 25-17,-1-33-11,0 33 11,-2-44 118,-8 45 2737,4-34-2844,-7 34 22,4-1-61,4-38 602,-2 31-614,6-49 18,0-3 0,0 3 5,0-2-22,0 0-12,0-3 111,5 7 0,-3-11 0,3 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3:16.6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1 131 21164,'20'-10'661,"0"1"-454,-1 2 18,3-1 5,0 0 5,3-2 0,0 0-17,2 0-27,0-1-51,0 1-51,0 0-49,-1 1-29,-2 2-28,-2 1-11,-2 3-28,-1 1-28,-2 2-50,-1 0-79,-2 0-162,-3 1-259,-1 1-368,-4 2-432,-2 2-683,-2 2-690,-2 2-4200,-2-1 7007,0 1 0,-1-6 0,2-1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3:19.7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78 382 17451,'8'-14'17,"-1"5"83,-7 15 29,1 3 22,1 2 45,0 1 12,0 2 21,0 1-10,-1 2-17,0 1-17,-1 3-28,0 1-12,0 2-38,-1 2-23,-2 2-17,-1 2-22,-2 2-12,0 1-10,0 2-12,-1 2-11,0 1 0,-1 0-6,0-1 17,1-1-16,-1-1 5,1-4 5,0-2-5,1-3 17,2-4-6,1-2-5,0-4-17,2-3 5,0-3 1,1-4 5,0-1 16,0-3 12,0 0 12,0-1 16,0 0 11,1-1-22,1 0-17,1 0-23,-1 0-33,0 0-22,-1 0-1250,0 0 997,-1-2-49,0 1-74,0-2-11,1-2-11,0-1-22,1-2-118,1-1-135,-1-1-140,1-1-167,0-2-163,1-1-286,0-1-913,1-1 152,0 2 2240,-1 1 0,-2 7 0,-1 2 0</inkml:trace>
  <inkml:trace contextRef="#ctx0" brushRef="#br0" timeOffset="596">78 611 8147,'6'1'3714,"-1"0"-2974,-5-1 2542,0 0-2784,-6-64-72,6 43-79,-3-48-56,6 57-50,2 2-56,0 0-12,2 0-10,1 1-1,0 0 1,1 1 10,0 1 2,1 0-7,2 1 39,0 1 0,0-1 23,0 1 16,1 0-5,0 0-6,1 2-22,1-1-23,1 2-67,0 1-39,1 0-28,0 1-33,1 3-7,-2 0-10,0 3-6,-2 0 6,0 2-1,-2 0 6,-1 2 17,-2 1-5,-2 1 33,-2 1 5,-3 1 1,-1 0 39,-2 1-28,-3 1-1,-2 1-4,-5 1-12,-2 0-12,-2 0 7,-2 0-6,-3 0-29,0-2 18,-2 0-12,1 0-10,0-2-12,2 0 0,-1-2-6,2 1 6,0-2 28,0 1-11,1-1 0,0-1-1,2 0 18,0-1-17,1 0 6,3-1-12,1-2-56,2 0 45,2-1 0,2 0-12,1-1 24,2-1-18,0 0-5,1-1 5,0 1 17,0-1 1,0 0 10,1-2 7,0 1 4,2 1 1,1 0 5,1 1 6,3 0-45,0 0 28,2 3 6,1 0-6,0 2 11,1 2-11,0 1-11,0 1-1,1 3 24,-1-1-24,0 0 18,0 0-17,-1-1-23,0 0 12,0-2-6,0 0 0,0 0 0,1-1-6,0 1-16,0-1 5,0 0-28,-1 0-39,0 0-28,-2-1-39,-2 0-23,0 0-22,-3-1-45,0 0-84,-3-1-89,1-1-107,-2 0-123,1-1-169,-1 0-352,-1-1-403,0-1-364,-1 1-516,-1 0-3517,0-1 5965,1 1 0,1-3 0,1 0 0</inkml:trace>
  <inkml:trace contextRef="#ctx0" brushRef="#br0" timeOffset="1339">577 986 15126,'47'-21'728,"1"0"1,28-13-270,-68 31-50,-1 1-84,1 0-96,-2 1-89,1 0-67,0 1-45,-1 0-11,1 0 0,-2 0-12,0 2 12,-2 1 39,0 2 28,-1 1 22,-2 1 12,0 1-17,0 1-16,-2 2-24,-1 0-33,-3 2-5,-1 0-12,0 1-11,0-1 0,-2 1-23,1-1 7,-1 1-18,-1-1 17,1 0-5,0-2-7,-1 1 18,3-2 0,-2 0-1,3-2-4,0-1-35,2-1-33,2-2 17,1 0 5,0-2 51,2 0 34,2-2 10,1 1 18,4-1-23,2 0 11,2 0-17,1 0 6,2 1-17,-1 0 6,0 2-11,0 1 5,-1 1-5,-1 2-23,-1 1 17,0 1 0,-2 1 5,-1 0 18,-2 1 5,-1 1 34,-3-1 28,-2 0 50,0 1-11,-3-1 5,-1 2 6,-4-1-39,-1 1 5,-1 1-33,-3 0-11,0-1-29,-2-1 6,-1-1 6,-2 0 6,0 0 16,0-1-11,-1-2 5,1 0-21,1-3-12,0 0-23,0-2-16,0-1-28,2-2-40,0 1-49,2-1-108,2-1-251,2-1-645,3 0-794,2-1-920,2 0-4799,1 0 7645,1 1 0,0 1 0,0 0 0</inkml:trace>
  <inkml:trace contextRef="#ctx0" brushRef="#br0" timeOffset="2084">931 112 21052,'0'-14'-22,"0"6"67,0 13-12,0 3 1,0 2-6,0 2 0,0 0 11,-1 2 0,1 0 0,-1 1-11,0 1 0,0 1 0,-1 1 0,0 2 0,-1 0 6,0 1-34,1 0 0,-1 1-6,1-2-33,0-1 11,1-1-22,0-4-17,1-1-57,0-2-77,0-1-130,0-2-178,0-1-180,0 0-174,0-2-201,0 0-207,0-1-141,0 0-178,1-2-421,0 1-2946,1-1 4957,1 0 0,-2-2 0,-1 0 0</inkml:trace>
  <inkml:trace contextRef="#ctx0" brushRef="#br0" timeOffset="2500">744 216 9061,'-9'-3'3652,"1"1"-2644,8 2 4711,0 0-5187,45-32-40,-24 19-5,38-25-39,-35 28-33,4-1-62,-1 1-45,3-1-28,1-1-56,2 1-39,4 0-56,1 0-67,3 0-40,1 1-44,0 2-34,-3 2-34,-1 2-56,-6 2-106,-4 3-173,-5 3-321,-6 3-525,-4 3-914,-5 1-1175,-4 4-4711,-3-2 8071,-3 0 0,0-7 0,0-2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3:25.3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21679,'7'37'415,"-1"-4"-241,-8-16 17,1 0-1,-2 1-16,2 2-51,-2 0-39,1 2-39,1-1-23,0 1-28,1-1-16,0 0-45,0 0-62,1-3-106,0-1-202,2-4-337,1-3-575,0-3-1166,0-2-5214,1-2 7729,-1-1 0,-2-2 0,-1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3:27.4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49 22565,'30'-27'241,"-7"6"-180,-23 21 68,0 0-73,0 2 23,0 2 33,0 2 5,-1 2 6,1 1-5,-2 3-12,0 1-33,0 2-34,0 1-27,0 1-35,1 1 29,0 0 16,0 1-5,0 0 33,0 0-27,-1 0 10,1 0-5,0 1 0,-1-1-5,0 0-1,1-1-11,-1-1-11,1-2 12,0-1-12,1-2 0,0-2-6,0-1 12,1-3-6,0-1 0,1-2 11,1-2-11,-2 0-6,1-1-11,0 0-16,-1 0-102,2 0-128,-1-2-213,1 0-353,0-2-532,1-1-824,0 0-968,1-1-3692,-1 2 6845,-1 0 0,-2 1 0,1 2 0</inkml:trace>
  <inkml:trace contextRef="#ctx0" brushRef="#br0" timeOffset="398">21 319 7901,'-6'-8'3814,"2"2"-2721,4 6 6194,0 0-7007,60-30-6,-41 21-28,47-21-33,-55 29-28,-1 0-17,0 1-34,0 0-22,-1 1-22,1 1-17,-1 3-6,0 1-5,-1 2-1,0 1-4,-1 1-7,0 1 12,-2 0 22,-2 0 11,0 0 28,-2 1 12,0-2-18,-1 0 12,-1-1-39,-2 1-23,-3-1-17,-3 1-27,0-1-6,-4 0-6,1 0-11,-2-1-6,0-1 6,-1 0-5,2-2-29,-2-1-61,2-2-101,-1-1-202,3-1-359,-1-1-698,3 0-1122,-1 0-1047,4-1-4492,0 1 8116,3 0 0,1 1 0,2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3:26.1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103 113 22043,'5'-20'113,"-1"4"-102,-4 17 34,0 2 11,0 1 23,-2 5-1,1 3-11,-2 3-16,0 2-12,1 4 17,0 2-28,0 3-6,0 2 17,1 3-27,0 0 27,-1 3 6,0-1-1,1 2-10,-2 0-6,1 0-11,0 0-12,0 1 1,1 1-6,-1 1 0,0 1 0,-1 1 0,0-1 6,1-3-1,1-5-5,0-5-11,1-5 0,0-5 5,0-4-16,0-3-1,0-2-5,0-2-39,0-1-11,-1-2-29,-1 2-66,-1-3-57,0 1-84,0-1-95,1 0-129,-1-1-178,2 1-365,-1-1-577,1 0-762,0 0-3198,1-1 5618,-1 0 0,1 1 0,0-1 0</inkml:trace>
  <inkml:trace contextRef="#ctx0" brushRef="#br0" timeOffset="505">20 155 11547,'-11'-9'2778,"2"2"-2167,9 7 4525,0 0-4816,36-50-74,-19 35-50,30-38-51,-28 47-55,1 1 0,0 1-57,1 1-27,0 1-1,0 2-27,0-1 28,0 1 5,0 2-11,1 1 0,-1 4 0,-3 0 11,0 1 11,-3 2 12,-2 1-6,-2 1 6,-1 2-6,-3 1 16,-1 1-10,-2-1 0,-2 1 5,-2 0-11,0 0 22,-2-1 23,-2-2 11,-3 0 0,-3-2 0,1-1-11,-4 0-12,0-1-5,-2-2-16,-2 1-17,-1-2-1,-1 1 1,-2-1-12,-1-2 11,1 0-5,-1-2-11,1 0 5,0 0-6,2-1-10,2-1-40,2 1-28,2 0-62,3 1-55,4 1-12,3 0-89,2 2-152,2 0-363,3 2-729,4 1-856,2 0-2611,3 1-420,-1 0 5422,0-2 0,-7-3 0,-1-2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3:24.2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70 19244,'16'31'649,"-4"-2"-492,-10-15-28,0 3-23,0 1-39,0 3-11,-1 0-16,2 1-24,-1 1 12,1-1 0,-1 0-11,0 1-6,0-1 6,0 1-17,-1 1 11,0-1 1,-1 2-7,0-3 1,0 2-6,0-2 16,-1-1-4,0 0 10,-3 0 12,1-1-18,-1-1 1,1-1-6,0-2-11,0-1-5,1-2-12,1-3-17,1 0-16,0-2-23,0 1-33,0-2-12,0-1-22,1 0-5,0-1 10,3-1-16,-1-1-45,2-1-117,-1-1-265,1-1-480,0 1-533,0-1-661,-1 1-1523,-1-1-476,0 0 4251,-1 0 0,-1 0 0,-1 0 0</inkml:trace>
  <inkml:trace contextRef="#ctx0" brushRef="#br0" timeOffset="688">1 111 18621,'26'-44'791,"-3"8"-534,-12 31-16,2 1-34,2-1-28,0 1-39,3 1-39,1-1-28,1 2-23,1 0-22,2 1-17,0 1 1,1 0-18,-2 2-5,-2 2 0,-1 3-6,-2 1 11,-3 1 6,-1 1 11,-3 1 23,-2 1 28,-4 2 27,0 0 6,-3 2 1,0 0-18,-4 3-16,-2 0-18,-5 1 1,-1 1-22,-4-1-7,0 0-10,-2-1-17,-2-1 22,1 0-5,-2-2 10,1-1 7,0-1-23,0-1 5,2-1 1,0 0 0,2-3 5,0 1-6,2-2 7,1-1 4,1 0-4,3-1-1,0-2 6,2-1-17,1-1 5,2 0-16,1 0-17,1-2-17,0 1 28,0 0 17,1 0 23,1 0 50,1 1-17,1 1 5,2 0 12,1 1-17,2 1 11,2 1-22,0 0-11,1 0-6,1 1-6,0 1-5,1 1 5,-1 0-22,0 0 28,0 0 11,0 1 17,1 0 7,-1 0-18,0 2-6,0 0-22,-1 0 16,-1 1-22,0-1-5,0-1 0,0 0-12,-2-2 6,1-1 6,-1-1 10,0-1-10,-1-2-6,-1-2-11,-1-1-34,-1 0-33,0-1-74,0 0-95,-1 0-111,-1 0-152,0 0-156,0 0-180,-2 0-218,1 0-303,1 1-319,0 0-543,1 2-3350,-1 0 5579,1 0 0,-1-1 0,-1-1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4:51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432 136 19921,'-14'-13'935,"3"2"-778,4 8-45,0 1-34,-2 0-16,0 1 0,-2 1 10,-1 0 29,-2 0 28,0 0 17,-2 0-34,1 0-6,-1 0-28,0 0-10,0 0-6,0 0 0,-1 0 10,1 0-16,0 0 0,0 0-28,0 0-11,1 0-6,0 1 6,1 0-6,2 1 12,1-1-23,1 0 0,2 1-6,2-1-5,0 1 5,2-1-5,0 0 11,1 1-11,0-1 5,0 1 12,0 0 5,-1 1-5,1-1 11,-1 1-6,2-1 6,-2 0 5,2 0 0,0 0 6,0 0-5,0 0-6,1 0 5,0-1-16,0 1 5,1 0 0,0 0 0,-1 0 17,0 1-17,1 0 12,0 1 5,0 1 0,0 0 0,0 0 11,0 0-11,0 2 6,0 0-6,0 1 5,1 1 1,0 2-23,2 0 11,0 2-10,0 1 4,1 0 1,-1 1-6,1-1 12,-1 1-18,1-1 23,-1 2-11,-1-1 6,1 2 10,-2-1-22,2 2 34,-1-1-6,0 2 17,0-1 17,1 2 0,0 0 22,1 1 12,1 0-7,1-1-10,0 0 0,-1 0-29,1 0 12,0-1-11,0 2-18,0-2 1,-1 1-17,0-2 0,0 1 11,0 0 12,-1-1 5,0 0 0,0 0 5,-1-1 1,0 0 22,0-1-11,1 2-6,-2 0 11,0-1-10,0 2-1,-1-2 6,0 1-29,0 0 1,-1 1 1,0 0-18,0 3 22,0 1-16,-1 0-6,0 0-12,-2-1-16,2 1 17,-2-2-17,2-1 6,0 0 5,-1-1-5,2 2-1,-1-2 1,0 4 5,0-1-5,0 2 10,-1 0 12,-1 2 0,0 0-11,0 1-11,-2-1-6,1 0 0,-1-3-6,2-2 12,-1-3 5,2-1-11,-1 0 6,1-1-1,0 0 6,0 0-5,2 1 11,-1-1-17,1 0 0,0 1 11,0-2 6,0 0-6,0-1 6,1-1-12,0 0-5,2 0 6,-1-1 11,0 0-6,1-1 0,-2-1 17,2 1 0,-1-1 11,0 0 29,0 2-35,0-2-5,0 2 6,-1 0-1,0 1 7,0 1-7,0-1 12,0 1-28,1-1 22,0 0-11,0-1 0,1 0 0,0 1 0,0-2 6,1 1-6,-2-2 22,2-1-16,-2 1-1,2-2 6,-1 1-11,0 0-11,0 1 0,-1 1 0,1 1-34,-2 0 39,1 0-5,-1 1-11,1-1 22,-1 1-23,0 2 12,1 0 0,-2 0 22,2-1-22,-2-2-6,1 1 12,-1-2-12,1 2 0,-1 1-5,0 0-6,-1 2-17,0-1 22,-1 0 7,-1 1 4,0 0 7,-1 2-12,-1 1 0,-1 1 12,0-1-12,1 0 0,0-2 6,1-2 0,2-2 11,0-3-12,1-1 1,0 0-11,1-1-6,-1 0 17,1-1-1,0 0-4,0 1-7,0 0 1,0 0 11,0 0-6,0 1 17,0-2-17,0-1-5,0-2 5,0 1-22,1-2 22,-1 0-17,1 0 12,-1-1-6,1 1 0,0-1 0,0 1-6,-1 1 12,1 0-6,0 1 11,0 0 6,1 0 0,-1 0-12,0 0-5,1-1-11,-1 0 5,1 0 12,-1-1-6,1 0 0,0 0 0,-1-2 0,1 1 11,-1-2 6,0 1 5,2-1 1,0 0 10,1 1 12,2-1-11,3 0-1,1 0-10,5-2-6,2-1 5,4-2 0,3-1-10,3-1-12,-1 0-17,3 1 11,-1 1 1,0 1-29,0 1-39,-1 2-151,-1 0-168,-3 2-218,-3 3-297,-6 4-528,-4 3-1125,-6 4-2704,-6 3-3676,-3-1 8940,-4-1 0,4-7 0,0-4 0</inkml:trace>
  <inkml:trace contextRef="#ctx0" brushRef="#br0" timeOffset="1332">1139 282 20453,'-23'-59'1406,"2"12"-1064,16 41-51,-1 1-50,2 0-67,-1 0-62,1 2-6,1 0-44,0 2-18,1-1-27,0 2-22,0 0-7,0 0-4,0 0 4,-2 2 7,0 0-6,-2 4 11,-1 1-17,-1 1 6,0 1 11,-1 2-17,1 1 6,-1 1-1,1 1-4,1 0-1,1-1-6,1 0 1,0 1-6,2-2 6,0 1 22,3 0-17,-1 0 6,1 0 5,0 1-11,1-1-5,1 0 5,1 1-11,0-2 0,1 0-6,0 0 6,1-1 12,1 0 4,1 0 7,1-1-1,1-1 12,2-1 5,1-1 0,1-1-5,2 0-6,-1-2-6,3 0 1,0-1 10,2-1-5,0 0 0,1-2 11,-1 1 1,0-1-1,0-3 11,-1 0 6,0-3 11,0 0 6,-1-2 11,-2-1 0,0-1-5,-2-1 5,-1 0 5,-1-1-10,0-1 10,0-1-5,-2-1 0,0 0 6,-2-1 5,0-1 6,-1 1 16,-2 0-10,-2 0-6,0 1 5,-2 0-11,-2 2 0,-1-1-11,-3 0-16,-2 1 4,-2 0-16,-1 2-11,-1 0-11,-1 2-34,-2 2 17,0 1-12,-1 2-10,-2 2-7,1 2-10,-3 0-23,0 4-28,-1 1-39,1 5-78,-1 1-124,2 2-184,1 0-281,3 2-476,3-1-649,2 1-734,3-2-4072,3 0 6738,2-2 0,1-6 0,1-2 0</inkml:trace>
  <inkml:trace contextRef="#ctx0" brushRef="#br0" timeOffset="3623">1077 1198 22128,'-2'-22'297,"0"6"-247,-2 15-22,1 1-28,-1 0-11,1 0-6,-2 1 6,-1 1 0,0 2 11,-2 3 0,-1 1-6,0 1-5,-1 1 17,-1 1-1,1-1-5,0 1 12,-1 1-18,2-1 0,-1 0 6,1 0 12,1 0-12,1 0-6,0 0 0,1 0-5,2-1 11,0 1 11,2 0-5,0-1 5,1 1-5,0-1 11,1 1 5,0 0 0,1-1 12,2 0 0,1 0 5,0-1 11,3 0-11,-1-1-11,0 1 0,1-2-11,0 0 17,0-1 16,-1 0 6,1-1-5,-2-1-1,1-1 0,0 0 6,0-1 17,-1 0 11,1-1 6,0 0 5,0-1-5,0 1-23,1-1-6,0 0-16,0-1-6,1 0 1,0-1-1,1-2-22,-1 0-12,3 0 6,1-2-5,1-1 5,2 0 17,0 0-11,0-2-6,0 2 12,-1-3-1,0 1-5,-1 0 5,0-1 12,-1 0 5,0-1 0,-1 0 0,-1-1 1,0 1-18,-1-1 28,-2 0 12,0 0-12,-1 2 1,-1-1-1,-1 0-11,-1 0 17,0 1 17,-1 0-6,-1 0 17,0 1 0,-1 0-11,0 1-6,-2 1 6,-1-1-22,-2 1 5,-1-1 11,0 1-6,-1-1 2,-1 2-7,1-1-6,-1 1-5,2 0 0,-1 0 5,1 1-16,0 1-12,0 0-16,0 2-23,0-1-11,0 2-11,0 0-1,0 1-10,-1 0 0,0 0-6,-1 0-28,-2 2-23,1 1-56,-2 1-89,1 3-112,-2 0-179,1 1-275,-1 1-515,1 1-935,-1 2-1278,1 0-4811,1-1 8357,2-1 0,3-5 0,3-2 0</inkml:trace>
  <inkml:trace contextRef="#ctx0" brushRef="#br0" timeOffset="4423">682 2218 23887,'31'11'352,"-3"-3"-324,-15-8-16,1 0 4,0 0-10,-1-2 5,1 2-11,-1-2 0,0 1-5,1 0-18,-2-1-22,1 1-89,-1 1-180,-2 0-234,0 0-309,-2 0-337,-1 0-368,-2 2-354,-1 1-425,-2 2-493,-1 0-3966,0 0 6800,-1-1 0,0-1 0,0-2 0</inkml:trace>
  <inkml:trace contextRef="#ctx0" brushRef="#br0" timeOffset="5000">1223 2072 22139,'-3'-12'297,"0"2"-202,2 10-16,0 0-1,-1 0 1,0 2 16,0 0 22,1 1 7,0 1 10,0 0-5,0 1-17,0 1 5,-1-1-16,0 2 6,0 0-1,0 1 6,0 2 6,1 0-6,0 1-17,-1 1-22,1 0-1,0 1-4,-1 1-7,1 0-5,1 1-5,0 0-18,0 0 18,0-1 16,1 0 0,0 1 17,2 0-11,-1 0-6,0 2-5,1-1 5,0 1-22,0 1-29,1-1-10,0 2-28,0-2 27,0-2-5,0 0 0,-1-4 0,1 1-11,-1-3 0,0 1-23,0-1 1,-1-1-29,1 2-44,-2-1-102,1 1-223,0-1-470,-1 2-931,1-1-1887,0 2-5159,0-2 8878,-1 0 0,0-5 0,-1-2 0</inkml:trace>
  <inkml:trace contextRef="#ctx0" brushRef="#br0" timeOffset="7040">1660 11 17854,'-31'-6'1793,"6"1"-1295,23 5-72,0 0-90,2 0 800,-1 0-922,3 0 32,0 0 1,3 1-40,0 0-50,2 1-12,1-1-21,2 2-12,1-1-6,2 0-33,1 0-28,0-1-12,2 1-16,-1 0-11,1-1 10,0 1-10,0 0 5,2-1 0,0 0 6,0-1-11,1 0-6,-1 0 11,0 0 0,0 0 17,-2 0 17,-1 0-11,-1 0 5,-2-1 0,-2 0 17,0-1-11,-3 1-12,1 0 1,-2 0-34,0 1 11,-1-1 0,1 0 1,-1 1-12,0 0 0,0 0-12,0 0 7,0 0-1,0 0-5,-1 0 0,1 2 0,-1 0 22,0 1-22,-1 1 5,0 1-5,0 1-28,1 1 39,-1 0 5,1 2-10,-1 1 5,1 0 0,-1 1-6,1 0 12,0 2 22,-1 0-17,0 1 6,0-2 5,0 1 12,0 0-6,-1 2 22,0-1 0,0 2-5,-1 1 6,0 0-7,1 1 1,-1-1-6,0 0 1,0 1-7,-1 1 1,1 1 22,-1 2-23,0 1-10,0 2 10,0 2-16,-2 1 17,0 2 27,0 0-5,-2 0-11,1 1-6,-1-1-22,1-1-17,-1 1 17,1 0 0,-1 0 11,1 1 0,-1-1-11,2 2 5,-2-1 0,2 1 1,-1-1 16,0-1 18,1-1-1,0-1 0,1-1 0,-1-1-23,2-2-5,-2-2-11,2-2 17,0-1 5,0-1 17,0-2 5,0 2 1,-1 0-17,1 1 5,-1 2-11,1 0-5,0 0-17,0 2 0,0 2-6,1 0-6,0 1 12,1 1-11,1 0-6,0-1 5,1-1 7,0 0-7,0-2 6,0 0 1,0-1-18,0-2 12,-1 0 5,0-2 0,0-1 0,0-1 12,-2 0-1,1 1 0,-1-1 6,-1 0-11,0 2 0,0-1 0,0 1 16,0 1 7,0-2-1,-1 2-6,0 0-27,-1 0 11,2 1 5,-2 1 1,2 2 5,0 1 0,0 0-12,0 0 1,1-1 11,2 1-11,1-1 5,2 0 6,0-1-5,1-1-6,0-1 5,-1-3 0,1 1-16,-1-2 11,-1 1 0,1-1-6,-2 2 11,0-1 1,0 0-23,-2 0 5,1-2 18,-2-1-23,0-2 11,-1-1 6,1 1-12,-1-1 18,0 1 10,0 1-5,-1-1-28,-1 0 17,0 1-6,0-3 0,0 1 12,0-2-12,1-1-11,1 0 0,0-1 17,0 0-17,-1 0 0,1 1 11,-1 0-22,1 1 22,0 0 0,-2 1 0,2 0-11,-2-1 12,1-1-7,0 0 6,0-2-5,1 0-6,-1 1 0,1 0-6,0 1 12,0 0-6,0 1 0,0 1-6,0 3-10,0 0 16,0 0 0,1-1 0,0-2 0,1-2 0,0-1 0,0-2 0,0-1 0,-1-1 5,0-1-10,0-1 5,0 1 5,-1-2-10,0 1-7,1 0 1,-1 0 0,0 0 17,0-1 10,0 1-4,0 0 184,0 0-174,0-4 0,0 2-5,0-4 11,0 3-11,0-2-6,0 2 12,0-2-7,0 1 7,0 0-12,-1 1-5,1-1-1,-2 2 1,0-1-1,0 1 1,-1-1-12,-1 1-5,-2 1 17,-2 0-6,-3 0 11,-3 2-22,-4 1 0,-3 3 11,-3 1 5,-2 1 1,-1 0-17,0 1 5,1-1-22,2 1 6,3-1-6,3 0-34,2-1-22,3 1-62,1-1-44,2-1-79,1-1-112,1 1-156,0-2-281,1 1-554,1 0-1452,0 2-6367,1 0 9191,1-2 0,2-2 0,1-2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5:13.6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34 729 15956,'0'36'616,"0"-5"-348,0-25 12,0 1-28,0 0-16,0 0-52,0 1-32,0 2-1,-2 1-6,1 3-5,-1 0-11,0 1-6,-1 1-33,0 0-17,1 0-11,-1-2-17,1 1 17,0-2 10,0-1 12,0 0 0,0-3 0,2 0 6,-2-2 39,2-2 28,-1-1 50,1-2 28,-1-1-5,1 0 105,0-1-262,0-2-28,-1-2-23,1-2-5,0-3-11,0 0 11,0-3-12,1 0 6,0-2 6,1 0-17,1-3 11,-1 0-11,2-2 0,-1 0 0,0 0 6,0-1 0,0 0 5,1 0 0,-1 0 11,1 0 29,0-1 10,1 1 12,1 0-17,0 1-17,1 0 1,0 1-7,1-1 12,1 1 5,2 0 6,0 0 12,1 1-1,1 0 0,0 0-5,0-1-6,1 3-17,-2 0-11,1 3-6,-2 2-16,0 2-17,0 1-1,-1 2-16,0 1-11,1 2-11,-1 1-45,0 1-68,-1 2-128,0 2-168,1 4-247,-2 3-470,1 3-868,-1 3-1659,-1 3-3651,0-2 7354,-2-2 0,-2-8 0,-1-3 0</inkml:trace>
  <inkml:trace contextRef="#ctx0" brushRef="#br0" timeOffset="724">741 687 18168,'-44'-26'39,"6"6"39,28 29 45,-1 1 17,-1 2 28,0 3-16,-2 2-17,1 2 5,-1 1-51,0 2 1,0 0-23,1 1-11,2 0-11,1-1-23,2-1-10,2-2-1,3 0-6,2-2 7,2-2 16,4-2 11,3-2 11,3-2 6,2-1 17,1-2 17,4-2 5,0-2 11,3-2-5,0-2-6,3-3-16,0-3-1,2-3-11,0-2-22,1 0 11,-2-3-23,0 1 12,-4-1-6,-2 0 12,-3-1 5,-3 1 22,-3 0 45,-3 1-11,-3 1-5,-3 0-23,-1-1-11,-4 1-23,-3 0-11,-4 1-5,-3 0-34,-1 0 11,-2 3-5,-1 0-12,0 2-5,0 1-23,1 1-33,1 1-67,2 2-90,1 1-152,3 1-183,1 2-220,2 2-409,2 3-693,1 2-1155,2 3-4481,0 0 7517,1-2 0,1-4 0,0-2 0</inkml:trace>
  <inkml:trace contextRef="#ctx0" brushRef="#br0" timeOffset="1268">1199 167 20078,'-4'31'56,"1"0"-39,3-7-6,-2 3 6,0 2 0,-3 2-12,1 3 6,-1 3-5,0 1-6,0 2 11,1 0-5,0-2-1,1 0 1,0-2-6,2-1 0,1 0 0,0-1 0,1-1-6,2-2 6,3 0 0,0-3-16,2-2-1,1-3-17,1-3-39,1-3-22,0-2-78,0-2-141,-1-1-151,0-3-213,-2 0-252,0-2-408,-2-2-656,0-2-2638,0-2 890,-2 0 3742,-1-1 0,-1 0 0,-2 0 0</inkml:trace>
  <inkml:trace contextRef="#ctx0" brushRef="#br0" timeOffset="1573">929 708 18403,'41'-41'177,"0"0"1,-3 2 0,-2 8-162,-4 16-38,3 0-74,-2 2-78,0 2-190,-1 2-308,-2 2-453,-1 4-651,-1 2-862,-3 3-3708,-3 2 6346,-3 1 0,-10-2 0,-4-1 0</inkml:trace>
  <inkml:trace contextRef="#ctx0" brushRef="#br0" timeOffset="2123">1678 583 17675,'-56'-4'789,"7"2"-553,32 12-40,0 2-28,1 2-61,1 1-40,2 0-39,2 2-39,3-1 0,4 0-17,2 0 5,1-1-10,3-2 27,2-1 12,3-2 10,2-2 12,2-2-28,0-1 12,1-2-12,-1-2-6,0 0 12,-2-1-6,-2-1 16,1-1 1,-1-3 6,-1-1 10,1-2 18,-1-1-7,-1 0 40,-1-2 12,0 1 4,-1-1 46,-1 0 16,1 1 29,-1 0 27,0 1-5,0 3-40,-1-1-21,0 3-52,0 2-49,-1 0-146,1 2 117,-1 3 12,2 0 5,0 4 11,1 0 17,0 1 12,0 0-6,2 3-12,1 0-33,0 2-17,1 1-11,1-1-16,-1 1 10,1 0-16,0-1-12,-1-1-33,1-1-28,-1-1-51,1 0-78,-1-1-84,1-1-162,0 0-197,1-1-325,-1-1-492,3 1-756,-1 0-2750,0 0 1035,-1-1 3955,-2-1 0,-3-2 0,-2-2 0</inkml:trace>
  <inkml:trace contextRef="#ctx0" brushRef="#br0" timeOffset="2600">1928 0 20453,'-14'35'454,"3"-4"-331,9-11-6,2-1 7,0 3 4,0 0 18,1 2-12,1 1 1,2 2-1,1 0-16,1 0 0,0 1-28,0 0-29,2 2-10,0 0-34,0 2-1,1-1-10,-1 1-17,0-2-17,-1-2-11,1-1-23,-2-3-5,0-1-23,-1-3-11,-1-2-17,0-2-11,-1-1 28,-1-3-22,0 0-45,-1-2-39,0-2-45,-1 0-39,1-1-95,-1-1-186,0 1-296,0-2-460,0 1-508,0 0-590,-1-1-425,1 1-1781,-2-2 4632,1 0 0,0-3 0,0 0 0</inkml:trace>
  <inkml:trace contextRef="#ctx0" brushRef="#br0" timeOffset="3336">1699 500 16751,'79'-41'481,"-13"7"-374,-51 33-34,0 0-40,2-2-10,0 1-23,0 0-23,0 1 1,-1 0-29,0 0-33,-1 0-33,-1 1-57,0 0-22,-2 0 6,0 1 44,-1 0 51,-1 1 45,0 1 33,-1 0 6,1 0 33,0-1 0,0 0 23,-1 0 6,1-1 27,-1 0 34,1-1 39,-2 0 84,0 0 1,0 0 32,0-1 1,0 0-22,0-1-29,0 1-39,1 0-56,-1 1-50,1 0-28,0 1-17,1 1 6,-1 1-18,1 2 12,-1 1 6,1-1 40,-1 1 77,1-2 39,1 1 23,1-2 22,1-1 23,-1-1 11,2 0 44,-2-2 6,0-1-50,0-1 0,-1-2-56,1 0-34,-1-2-11,1 1-23,1-2-4,0 0-1,-2 0 11,1 0-33,-2 2-23,0-1-22,-2 1-6,-2 1 12,-1 0-1,-3 2 12,0-1-46,-2 2 1,0-1-11,-2 0-23,-2 1 17,-4-1-17,-2 0-5,-2 1-6,-1 0 22,-2 1-22,-2 1-5,0 0-1,0 0-5,-1 1 5,-1 4 1,1 1-7,-1 3-10,1 1 22,0 2 0,1 1 0,1 1 6,1 0 10,0 3 7,0 0 5,2 2 45,2 0 5,1 0 23,2-1 11,3 1 5,1-1 18,3 1-1,3-1 12,3-1-29,7 1-5,4-2-28,7 2-28,4-2-28,5 1-72,4-1-164,4-1-614,1-1-186,4-1-1020,0-3-5903,-4-2 7931,-7-3 0,-16-3 0,-8-1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5:22.6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783 562 18425,'-11'-19'1166,"2"3"-785,7 12 11,2-2-45,-1 2-45,0-2-56,0 1-44,-1 1-23,1 0-39,-2 1-22,1 0-45,-1 1-12,0 1 1,-1-1 11,1 2 0,0 0 0,-2 0 0,1 0-23,1 0 34,-1 0-5,1 0-12,-2 0 0,1 0-17,-1 0 1,0 1-12,-1 1 6,0 3-17,0-2 5,-1 3 1,0 0-6,1 0-17,-2 2 6,1 0 0,-2 1-23,1 1 34,-2 1 0,0 1 11,0 2 6,0 1 6,-2 1 21,1 2-10,-1 0 33,0 1-44,-1 1-7,2-1-16,0-1-11,3 0 11,0-2-22,2 0 5,1-1-22,2-1 16,1 0 1,1 0 16,1-2-5,0 1 11,1-1 23,1 0 10,2-1 46,2-1-7,2 1 24,3-3 16,1 1 11,4-3 6,4-2-29,2-2-38,5-2-62,2-1-6,3-2-5,2-1-28,0-3-11,2 1-146,-3 0-258,0 2-420,-5 0-834,-2 3-1995,-5-1-5202,-4 2 8877,-5 0 0,-6 0 0,-3 0 0</inkml:trace>
  <inkml:trace contextRef="#ctx0" brushRef="#br0" timeOffset="1470">346 83 14169,'19'-26'1332,"-5"4"-905,-11 18-2,0 1-33,-1 0-5,0 1-7,0-1-16,0 2 6,0-2-23,-1 2-4,1-2-30,-1 2-38,1-1-40,0 0-39,0 0-45,0 0-22,1 1-28,-2 0-40,0 0 79,0 1-73,-4 5-22,-1-1-11,-4 6-18,-1-1 12,-3 2-5,-1 1-6,-2 1 5,0 2 0,-1-1 12,-1 3 0,-1 0-6,0 2 5,-2 1 6,1 0 17,-1 0 17,1-1 0,-1 1 5,1-2-10,1 1-24,0-2 12,1 1-22,1 0-6,2-1 0,1 0 0,2 0 6,0-2 5,3 0 11,0-2 1,2-1 5,2 0 11,2-3 6,1 0 5,0-2 17,3-1-4,1-2-7,5 0-6,1-1-22,4-2-11,0 1-12,3-2-5,1-1 0,1-1-11,1-1 0,-1 0-23,-2-1 12,0 2 5,-2 0-5,-2 2-6,-1-2 0,-2 2 0,-1 0 0,-2 0 0,-2 0 0,-1 0 0,-2 0 22,0 0 90,0 0-28,-1 1-5,0 1-12,-1 2-11,-1-1-23,0 1-5,-2 0 0,1 1-11,-2 1-6,0 0-11,-2 2 12,1 1-12,-3 0 0,0 1 0,-1 1 0,-1 1 5,-1 1-5,-1 0 0,0 0-11,1-2 5,2 1 1,0-1-6,4-2 11,0 0-17,4-2-6,0 0 7,2-1-1,0 2 11,3-3 1,0 1 5,3-2 0,1 1 0,1 0 0,2 0-12,-1 1-21,0 0 5,-1 2 0,-2 2 5,-3 2-5,-1 1-5,-2 2-1,-3 3 6,-2 0 23,-4 2-12,-1 0 11,-2 1 1,1-1-1,1 0 0,2-2 6,1 0-5,3-1 5,0 0 5,2 0-5,-2 2 0,2 1 0,-2 1 0,2 2 12,0 0-1,1 2 11,0 1 1,0 0-7,3 2-16,1-1 0,3 2-11,0-2-6,2-1-22,-1-2-112,1-3-135,-1-4-252,1-3-386,-2-4-728,0-2-1675,-1-3-4901,-1-2 8228,-1-2 0,-1-1 0,-1 0 0</inkml:trace>
  <inkml:trace contextRef="#ctx0" brushRef="#br0" timeOffset="2726">1054 146 18207,'-4'-11'364,"0"3"-213,-1 12-21,0 1-7,2-1-28,0-1-11,2 0 6,0 0 16,1-1 17,0 1 12,0 0 21,1 1 24,1 0 4,1 1 24,1 1-29,1 0-34,1-1-22,1 1-5,1 0 0,1-1-1,1 1 12,1 0-23,1-1-10,1 1-12,0 0-17,-1 0-17,1 0-11,-3 0-11,0 0-5,-2 2 5,0-1 17,-3 2 11,-1 0 22,-2 2 0,-1 1-4,-1 1-1,-2 2-12,-1 3 7,-2 0-12,-1 1-17,-1 1-11,-1 1 0,1 0-6,-1 0 1,-1-1 5,1 0-12,-1-1 1,0 0 11,1-2 0,0 0-11,0-3-17,3-1 0,1-2-11,2-2 5,1-1 6,1-2-5,1 0 5,1-1 5,2 0 1,1 0-1,1-2 1,0 1-6,1-1 0,-2 0 6,-1 1-1,-1 0-5,0 1-5,-1 2-1,-1-1-16,1 1 22,-1-1 0,2 1-12,-1-2-10,1 2 11,1-1 5,1 0 12,0 0 16,1 0-33,2 1 5,-1-1-5,1 2-11,0-1 11,0 2-23,1 0 17,-1 1-5,0 0-1,-1-1 18,2 1-1,-2-1-5,3 0 17,2-2-6,2 0 5,3-2 1,1 0-40,1 1-61,0 0-45,-2 1-40,-2 1-10,-4 3 50,-5 4 44,-3 2 29,-7 3 67,-3 2 11,-8 4 1,-3-1 16,-4 3-6,-2 0 0,-1 1 1,-1-1-12,0 0-17,2 0-16,2-2-96,3 0-257,3-1-616,3-2-902,2-1-1418,3-2-4799,1-3 8110,4-3 0,1-7 0,1-4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5:28.2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133 604 21377,'-34'-4'185,"4"4"-146,19 14-17,0 1 1,0 2-6,1 0-12,2 0-10,1 1 5,2-2 0,2 1 5,1-2-5,2-1-11,2-2 11,2 0 0,3-3 17,3 0-12,1-2 7,2-1 4,1-1 12,3-3 6,1 0 0,1-4-1,2-3-16,-1-3 0,0-3 0,-1-1 5,0-3 6,-2 0 6,0-3 5,-2 0 6,0-3 11,-3-2 0,-3-2 6,-1-1 5,-2 1 0,-3-1 40,-1 3 5,-1 0 22,-2 3-16,-2 3-1,-2 2-33,-2 3-39,-3 2-34,1 4-39,-2 3-33,-1 1-12,-1 5-33,0 2-74,-1 5-100,1 2-146,0 2-134,0 3-241,2-1-386,3 2-499,1-2-840,3 0-3075,2-1 1764,1-3 3837,1-2 0,0-5 0,0-3 0</inkml:trace>
  <inkml:trace contextRef="#ctx0" brushRef="#br0" timeOffset="478">508 604 22145,'1'48'22,"0"-7"-10,-1-26-7,0-3-5,2-1 6,2 0-1,3-2-5,0-1-5,2-2 5,-1 0 11,2-3-5,-1-2 16,2 0 0,1-3-5,0-2 0,2-4 5,0-4 6,0-1-5,-1-1 10,-1-1-5,-2-1 12,-2 1 16,-1-1 5,-2 3 1,-2 0 11,-2 2-1,0 0-4,-1 3 21,0 1-27,-1 2-6,-1 2-28,-1 0-17,1 3-5,-1-1-23,0 1 28,1 2-22,1 1 0,0 2 16,1 1-10,0 2 10,1 0-5,2 1 0,0 1-5,2 1-1,0 2 6,3 0-11,-2 1-17,3 0-62,1 0-89,0 0-151,0 0-181,1-2-306,-1 1-634,-1 0-392,-1 0-840,-1 1-3349,-2-1 6032,-1-2 0,-3-6 0,1-2 0</inkml:trace>
  <inkml:trace contextRef="#ctx0" brushRef="#br0" timeOffset="924">1216 0 20772,'-26'12'459,"3"1"-229,16 4-12,0 0-10,2 2-24,0 1-15,1 1-46,1 2-39,0 2-22,1 2-40,0 2 1,0 2-23,0 3-34,1 0-11,0 4-11,1-1-11,0 1-6,0-2-5,0-1-35,2-2-16,1-2-11,3-2-22,1-4-28,0-2-12,1-4-22,0-2-17,-2-3 40,1-1-29,-2-1-67,0-1-117,0 0-252,-1-2-427,-1 1-274,0 1-117,-2 1-235,0 2-203,-1 1-800,0-1-224,0-3 2946,0-3 0,0-4 0,0-3 0</inkml:trace>
  <inkml:trace contextRef="#ctx0" brushRef="#br0" timeOffset="1264">883 479 20576,'51'-33'214,"1"1"1,-5 2 0,-5 5-192,-11 13-102,3 0-145,0 4-257,1 1-718,0 4-1198,-2 1-5568,-5 1 7965,-5 1 0,-11 0 0,-5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3:29.8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344 1 18705,'-88'21'1177,"13"0"-835,56-5-1,1 0 1138,-13 33 0,-1 8-2906,9-7 1505,-7 7 1,5-3 61,22-24-42,17 25-14,-5-28 0,14 26-11,-9-36 5,2-2-1575,0 0 1649,17 6-102,-13-8 978,13 5-961,-17-11 354,35 4-354,-26-6 6,24 2 912,17-69-957,-43 36 763,37-50-769,-59 51-1553,0 0 1576,-14-41-34,4 29 1619,-11-30-1613,-6 18 0,-3 3-1812,-7 1 1397,-20-33-188,10 123 1,35-26-1,-15 36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5:26.9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348 521 18548,'-41'-26'1390,"7"4"-1071,25 16-72,1 0-46,-2 1-61,0 1-45,-2 2-22,0 0-11,-2 3 10,-2 2 1,0 3 11,-2 3 0,1 3 0,-2 2-22,1 1-12,1 1-16,0 1-17,2 2-1,2 1-21,1 0 10,3 0-16,3-2 0,3 0 0,1-1-6,3-2 0,3-1 6,2-1 11,4-1 0,1-2 17,2-3 16,3-2 1,2-2 0,1-3-12,2-4-5,1-3-6,2-4 11,-1-1-5,1-3-6,-1 0 12,0-2 5,-2 0 0,-1-1 22,-2 1 1,-3 0 5,-2 1 16,-4 1 13,-3 1 16,-3 2 22,-2 0 6,-1 3 11,-1 1-11,-1 2-17,-1 1-28,-1 1-45,1 2-45,0 1-10,0 0-1,0 1 6,1 3 16,0 0-10,0 4 5,1 1 0,0 0 0,1 2 5,2 0-10,1 1-7,2 0-10,1 0-17,0 0-51,2 0-50,1-1-73,0 0-139,1-1-176,1 0-228,0 1-403,-1-2-477,-1 1-766,1-1-2897,-3 1 695,0-1 4604,-2-1 0,-2-2 0,-2-3 0</inkml:trace>
  <inkml:trace contextRef="#ctx0" brushRef="#br0" timeOffset="424">660 1 21730,'-5'35'387,"0"-2"-241,5-9-18,-1 1-27,1 3-6,0 0-27,0 2-18,1 0-22,1 1-6,2 0 1,1 0-18,0 0-5,1-2-5,1 1-23,0-3-11,0-3-1,0-1-38,-1-4-23,0-2-28,-2-3-44,0-3-35,-2-2-67,0-3-33,-1 0-44,-1-1-46,0-1-44,0-2-85,-2 0-156,1 0-202,-3-2-308,1 0-421,0 0-732,0 0-3591,0-1 5937,1 0 0,1 0 0,0 0 0</inkml:trace>
  <inkml:trace contextRef="#ctx0" brushRef="#br0" timeOffset="740">702 459 21002,'40'-33'117,"0"0"1,27-19-79,-52 55-11,0 1 6,-2 5-6,0 0 5,-2 4 1,-1 1 22,-2 3 45,-2 0-6,-2 2 6,-2 2 11,-1 0-34,-3 0 40,-2 0-11,-2-1-17,-3 0-6,-2-2-12,-1 2-10,-2-3 11,-1 0-6,-1-1-28,0-3-5,0 1-6,1-3 33,0-2-27,2-2-17,1-2-40,1-2-72,2-1-56,1-1-118,2-1-140,0-1-241,2-2-330,1-1-471,1-1-554,1 0-790,1 0-4223,1 1 7018,1 0 0,-1 2 0,1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5:33.5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292 209 21741,'-16'-17'342,"3"7"-224,8 21-17,1 1-6,0 3-22,1 2-17,0 2-28,0 2 11,1 2-11,0 1-6,1 2-10,0 0-12,-1 1-6,1 0-5,1 0 16,0-2-21,0-1-12,0-2-6,0-2-11,0-2-5,0-2-29,1-1-49,1-3-97,0 0-122,1-3-135,0-1-156,0-2-208,0-1-415,0-1-486,0-1-415,0 0-426,1 0-3640,-2 0 6228,0-1 0,-2-1 0,1 0 0</inkml:trace>
  <inkml:trace contextRef="#ctx0" brushRef="#br0" timeOffset="384">459 188 13709,'7'7'2286,"-1"-2"-1771,-6-5 1787,0 0-2111,-10 15-29,5-6-22,-8 13-28,8-8-17,0 1-27,1 2 4,-1 0-16,1 2-5,-1 2-12,-1 1-22,1 2 5,-1 0 1,0 1-7,2 1-10,-2-1-6,2-1-6,0 1 1,1-2-18,2-1-5,0-1-28,1-1-33,1-2-51,0 0-118,2-4-167,0 0-304,0-3-436,0 0-409,-2-3-459,1-1-370,-2-1-2806,1-2 5209,-1-1 0,0-2 0,0 0 0</inkml:trace>
  <inkml:trace contextRef="#ctx0" brushRef="#br0" timeOffset="758">1 313 21427,'45'-36'272,"0"1"0,33-23-160,-53 50-28,3 1-11,3 0-17,0 0-17,3 0-16,-1 1-6,-1 0-6,0 0 0,-3 2-11,0 0-11,-1 1-12,-1 0-33,-1 1-61,-2 0-119,-2 1-145,-4 0-218,-3 1-235,-3 0-197,-5 2-174,-2 1-167,-3 3-191,-1 0-413,-3 1-959,0 1-1384,-3-1 4319,1-1 0,2-2 0,0-2 0</inkml:trace>
  <inkml:trace contextRef="#ctx0" brushRef="#br0" timeOffset="1194">979 1 18672,'-30'63'264,"3"-8"-152,16-33 50,-1 2 56,-1 0 12,1 3-23,1 2-44,-2 1-35,2 4-27,-1 2 0,1 4-17,-2 2-344,0 3 344,-2 3 0,0 1-6,-2 2-16,0 3-594,-1 0 572,2 0-12,1-1 5,1-2-10,3-5-187,1-2 164,4-8 6,0-4-6,2-7 300,1-5-344,0-3 517,1-3-703,-2-1-3,1-2-512,0-1-594,0 1-800,0 0-2023,0 0-1904,-1 0 6066,1-2 0,1-4 0,1-2 0</inkml:trace>
  <inkml:trace contextRef="#ctx0" brushRef="#br0" timeOffset="1764">813 875 21584,'48'-24'521,"1"1"1,34-16-270,-61 32-45,0 2-62,-2 1-33,-2 1-39,-1 2-22,-2 2-18,-3 2-5,-2 1 6,-2 4 5,-1 0-5,-2 1 10,-1 0 7,-2 2-1,-1 0 6,0 2-17,-4 0 1,-2 3-7,-3 1-5,-3 1 0,-2 3-5,-1 0-12,-2 1 0,-1 1 0,0 0-11,0-1 0,0 0 0,2-1-5,-1-1 5,2 0 11,2-2-6,1-1 1,2-2-6,1 0 6,2-3-1,2-1 6,2-1 6,1-3 11,0 0 23,3-1 38,1-2 23,2 0 0,3-2 0,1 0-11,2-2-11,3 0-6,0 0-23,1-1-5,1 0-22,1-3-6,3 1-11,0-2-1,4 1 1,2-1-22,2 0-1,3-1-11,1 2-28,0 0-72,-1 0-135,-3 3-213,-4 0-369,-3 1-634,-4 0-1388,-5 2-5770,-3 2 8626,-6-1 0,-1 0 0,-2-2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5:31.9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1 164 21411,'0'-86'997,"0"17"-773,1 65-73,0 1-67,-1 2-140,1 0 51,-1 6 22,1-1-6,1 6 0,-1 1 0,2 3-22,-2 2 11,2 3 0,-1 0 0,0 3 11,1 0-5,0 3-1,1 1-5,-1 0 17,1 1-17,0-1 0,1 1 0,0-2-5,0-1 5,1-1 11,-1-2 0,0-1-22,1-1 11,-1 0 0,1 1 5,-1-1 7,1 2-18,0-2 0,1 0-5,1-3 17,0 0-40,1-2-22,0 0-45,1-1-67,-1-1-39,-1 0-85,-1-2-83,-1 0-112,0-3-107,-2 0-184,-1-1-276,-1-1-290,-1 0-336,-2 0-325,-1 0-280,-3 0-3406,0-1 5691,-1 0 0,4-2 0,0 0 0</inkml:trace>
  <inkml:trace contextRef="#ctx0" brushRef="#br0" timeOffset="469">1 518 20369,'48'-32'255,"-1"0"0,32-20-227,-60 48-17,-1 1 0,-1 2 0,-1 0-5,-1 1-12,0 1-22,-2 1 23,-1 2 16,0 1 11,-1 1 51,-2 1 11,1 1 11,-2 0 0,-1 1-11,1 1-28,-2 1-22,-1 0-6,0 1-17,-1 2 12,-2 0-1,-1 1-5,-1 0 0,-2 0-6,-1-1-6,-4 0 1,-1-2 0,-3 0-6,-1 1-6,-3-3 0,-1 3 6,-2-2-11,-1 0 0,-3 0-6,0-1-5,-1 0-1,1-1 1,0-1 0,2-1-6,2-1 0,2-1-6,3-1-50,2-1-90,3-1-78,3-1-145,3 0-292,0 2-471,2 1-716,0 1-616,2 2-2364,0 0 1198,1 1 3658,1-2 0,-2-3 0,-1-1 0</inkml:trace>
  <inkml:trace contextRef="#ctx0" brushRef="#br0" timeOffset="1016">459 539 20016,'12'45'51,"-1"-6"-34,-1-31 5,1 1 0,1-3 18,-1 0 4,2-1 7,-1-1-6,1-2-6,-1 0-6,2-2-5,-2 0 17,0-2-6,0 0 1,-2-2 4,1-1 1,-2-1 17,-1-1 5,0-1-6,-2 2-5,-1-3 6,-1 3 0,0-2-6,-1 1-6,0 0-22,-2-1 0,1 2 0,0-1 11,0 1 12,0-1 33,0 2 39,-1 0 6,0 2-17,-1 0-28,0 3 28,0-1-28,-2 3 45,-1 3 28,-2 2 45,-1 3-18,0 2 7,-1 1-18,0 4-21,1 2-24,-1 3-16,0 1-16,0 2-35,1 3 6,0 1-27,1 1-12,-1 2-17,1-2 11,1 1 1,0-1-7,0 0 35,1-1-40,2-3 0,0-1 0,1-4-16,1-3 16,0-2-22,2-1-17,-1-3-62,0 0-67,0-2-117,0-2-157,0-3-241,-1-1-387,1-3-750,0 0-1434,-1-1-5042,0 0 8285,0-1 0,0 1 0,-1-1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5:42.1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36 100 18431,'-20'-25'1367,"4"4"-1059,17 17-84,0 1-84,1 0-56,0 3-28,0-1 5,1 1 29,0 0 33,1 0 12,1 0 5,3 0 0,2 0-12,2 0-10,2-1-6,2-1-39,1-1-23,3 0-27,0-2-23,1 1 0,1-2-12,0 2-38,0-1-68,-1 2-162,1 0-313,-3 1-510,-1 1-998,-3 1-1108,-3 0-4728,-3 1 7937,-2 1 0,-4-1 0,-2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5:43.1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46 529 20134,'-25'-16'588,"5"2"-431,20 14 16,2-2-5,0 0 6,1 0-17,1 1 5,2-1 23,0 0-17,2-1 34,0 0-23,4-1-5,-1 0-12,5-1-27,0 0-1,3 0-11,2-1 12,0 0-6,2 0-1,0 0-4,1 0-12,0 0-28,-1 0-23,0 1-22,-2 1-22,-1 2 11,-2 0-17,-1 2 1,-2 0-12,-3 0-6,-2 2 6,-2 2 0,-2 0 11,-2 3 0,-2-1-5,-2 0 11,1 1-12,-1 1 7,-1-1-1,-2 2-6,-2 0 7,-3 2-7,-1 0-5,-2 1-5,-1 1-7,-1 2 12,-2-1 0,2 1 6,-2 2 5,1 0-11,-1 2 0,0 1 0,0 1 6,-1 0-6,1 0-6,0 0 6,0-2 0,1 0 0,0 0-11,1-1 0,0-1 0,1-1-1,1 0 12,1-2 0,2-2-5,1-1 5,3-3-11,1-1 5,2-1 12,1-1-6,0 0 0,0-1 0,1-1-12,1 0 18,3-1-6,0-1 6,1 1-1,1-1 6,1 1 6,0-2 0,1 2 5,1-2 6,1 1 12,1-1 4,1 1 12,1-1-22,2 0 5,1-2-16,1 0-1,1-2 6,1-1-22,1-1 5,-1 1-11,0-1 0,-1 0 0,-1 2-11,-2-1 11,-1 1-6,-2 1 6,-2 1 0,-1 0-11,-1 1-12,-1 1-10,-2 0-6,0 0-12,-1 0-5,-1 0-39,0 0-45,-2 0-73,0 2-89,-1 0-113,0 0-122,0 1-130,-1 0-157,1 0-256,-1 1-707,0-1-902,0 1-5192,0-1 7881,0 0 0,0-1 0,0-1 0</inkml:trace>
  <inkml:trace contextRef="#ctx0" brushRef="#br0" timeOffset="552">130 737 14969,'-49'-2'1603,"10"-1"-1066,39 3 2236,0 0-2431,2 0-12,0 0-50,4 0-39,-1 0-12,3 0-10,0 0-12,3 0 11,3-2-10,0-1-1,4-2 6,1-1 11,3-1-45,1-3-39,2 0-44,2-1-68,1 1 0,0 0-28,0 1-6,-2 1-33,-2 1-40,-4 3-49,-3 2-119,-3 1-178,-3 0-304,-2 2-397,-3 2-902,-2 1-1215,-2 4-4878,-1-1 8121,-1 1 0,0-4 0,0-2 0</inkml:trace>
  <inkml:trace contextRef="#ctx0" brushRef="#br0" timeOffset="1706">671 758 23791,'25'34'135,"-4"-5"-113,-19-17-5,1 1-6,0 2 0,0-1-5,1 1-6,-2 0 6,0 0-6,0 2 11,0-2 0,0 2 0,-2 0-5,0 0-1,0 2 12,0 0-6,0 0 1,-1-2-12,0-2-12,0-3 1,0-3 0,1 0 0,0-3 0,0-2-6,0-1-6,0-1 12,0-1 0,0 0-73,0-1 6,1-2-34,0-1-62,0-3-61,0 2-34,1-1-45,-1 1-10,0-2-30,0 2-32,0 0-40,0 1-39,-1 0-67,0 0-89,0 0-124,0 0-146,0 0-95,0 0 17,-2 0 106,0 1 124,-1-1 123,1 1 84,-1 0 51,1-2 128,0 2 117,1-2 107,0 0 96,1-1 38,-1 1 68,1-1 84,0 0 135,0-1 167,0 0 202,0 0 162,0 0 90,0 1-22,1-1-96,0 0-134,1 1-124,1 0-78,0 0-55,1-1-17,0 2 10,1-1 18,1 1-1,0-2-11,-1 2-33,1-1-51,0 1-49,-1 1-46,0 0-40,0 1-55,0 0-28,1 1-39,-1 0-29,0 1-5,2 1 0,-1 1 6,2 1 11,1 2 5,-1 1-5,2 0 5,-1 1 12,-1 0-1,-1 0 1,0 0 0,-1 1-6,-1-2 5,0 1-10,0 1 10,-2-1-5,0 0 17,-1-1 11,0 1 6,-2 0 5,0-1-11,-1 3-11,-1-1-23,-4 1-11,-1 0 6,-4 0-23,0 0-5,-3 0-6,-1 0-11,-2 0-22,-2 0 0,0-2-46,0 2 7,-1-2-74,-1 0-122,1-2-208,0 0-313,0-2-399,1 0-772,1-1-835,3 0-3282,1 1 1238,4-2 4828,2 1 0,5-1 0,1-1 0</inkml:trace>
  <inkml:trace contextRef="#ctx0" brushRef="#br0" timeOffset="3270">67 279 14628,'4'-12'1692,"-1"2"-1295,-5 10-55,-1 0 5,2 0 11,0 0 3440,1-1-3692,0 1-11,2-3-11,1 0-11,2-2-11,0 0-12,3-2-11,0 0-5,1-1-5,0 1-7,1-2-5,1 0-6,0 0 6,1-2-6,-1 0 6,1-1 0,0 1-6,0-1 6,0 0 16,0 0 18,-1 0 5,0 1 22,0-1-5,-2 1 0,1 1 0,-1 1-12,-3 0 12,1 2 0,-2 1 11,0 1 17,-3 1 16,1 1 18,-2 2-12,-1-1-17,0 2 152,0-1-269,0 3 11,0 0 5,0 1-5,0 0 6,0 1 5,0 0-17,0 1 23,1 1-6,0 1-11,0 0 17,1 0 6,0 2 16,0 0 22,0 1-5,0 0-5,0 0-6,0 0-23,0-1 17,2 1-16,-1-2-7,0 2 1,0-2-17,0 1 11,0-1 1,0 0-7,0-1-16,0-1-17,-1 0-28,2 0-67,0-2-157,1 2-331,1-1-549,0 0-1147,0 0-1473,1 1-4745,-2-1 8525,-2 0 0,-1-3 0,-1-1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5:50.8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1 812 19423,'18'26'1008,"-5"-3"-678,-12-17-33,0 2-28,-1 1-40,0 2-16,0 1-17,0 3-16,0 0-18,0 2-27,0-2-18,-1 1-33,0 0 0,-1-2-16,1-1-7,0-2 18,-1-1-12,0-2 22,1-3 35,0-1 32,1-1 52,-1-2 564,1-1-682,0-4-23,0 0-22,0-6-28,0 0 0,0-2-12,1-1-5,-1-2 6,2-1-6,-1-3 0,0 0 17,1-3 11,-1 0 22,0-1 23,1 1-17,-1 0 5,1 0-21,1 0-7,0 1 6,1 1-11,1 0 6,0 1 0,2 1 5,0 0 17,1 1 5,2 1-10,0 0 27,1 1-4,0 2-13,0 1 18,0 1-57,1 1-5,0 1-12,1 1-21,-1 1 16,1-1-12,1 2 7,0 1-6,1 1 5,0 1-11,3 1 0,0 1-5,3 1 0,-1 0-12,2 0-28,-2 1-39,0 1-89,-2 3-113,-2 0-117,-3 3-157,-2 0-139,-2 1-169,-2 0-258,-2 1-375,0 0-515,-2-1-774,1 2-4272,-1-3 7079,-1-1 0,-1-3 0,0-2 0</inkml:trace>
  <inkml:trace contextRef="#ctx0" brushRef="#br0" timeOffset="506">605 646 23478,'-28'-8'45,"4"5"-45,13 15-12,1 1 1,-1 2-6,0 0 6,1 1 6,0 1 5,2-1-17,1 0 0,0 0-11,2-1 6,1 1 22,2-2 0,2 0 11,0-1-11,3 0 0,1-2 5,5-1 35,1-2-12,2-2 16,2 0 7,3-4-18,1 0 23,3-2-11,1-3-6,2-2-16,0-3 5,0-1 0,-1-1 0,-2-1 5,-2 0 23,-2-1 12,-1 1 4,-2-2 40,-3 1-16,-3 0-1,-2 1 11,-3 0-27,-2 1-12,-2 0-22,-4 1-12,-2 0-22,-5 2 1,-1 0-1,-2 1-6,-2 0 7,-2 1-18,0 1-5,0 0 0,-2 1-6,2 0-17,0 1-27,1 1-35,2 0-44,1 1-56,2 1-100,3 2-203,1 1-274,4 0-459,2 2-851,1 1-1418,2 1-4851,3-1 8352,0-1 0,0-3 0,-1-2 0</inkml:trace>
  <inkml:trace contextRef="#ctx0" brushRef="#br0" timeOffset="964">1146 167 23355,'-18'-21'140,"1"8"-84,11 27-12,0 3 1,1 2-6,0 3-27,0 3 16,0 1-17,0 3 0,1 1 11,1 1-10,2 0 4,0 1-4,1-2 4,2 0 1,0-1-11,3 0 11,0 0-23,0 0 17,-1 1 0,0-2-5,-1 1-12,0-2 6,2-2-5,-1-1 5,1-3 5,-1-2-27,2-3-23,-2-2-44,0-3-57,-1-2-117,0-1-152,-1-3-173,-1-1-230,1-1-235,-2-2-2224,0 0 0,0-1 0</inkml:trace>
  <inkml:trace contextRef="#ctx0" brushRef="#br0" timeOffset="1701">854 479 22582,'93'-30'-95,"-14"6"-57,-51 23-49,0 1-69,1 2-88,-2 1-57,1 3-88,1-1-130,0 1-179,0 0-169,-1-1-234,-2 1-157,0 0-186,-3 0-77,0-1 179,-2 1 274,-1 0 465,-2-1 358,-2 1 219,-1-1 118,-2 0 22,-3 0 50,0-1 40,-1 1 78,-1-1 140,1 0 297,-2 0 375,0-2 308,-1 0 230,0-1 45,-1 0-79,-1-1-95,-1 0-167,0 0-214,-1-1-213,-1 0-218,-1 0-174,0 0-128,0-1-113,-1 1-72,-2 0-45,-1 1-12,-3 0-21,-1 0-12,-2 0 5,-1 2-16,-3 2 11,-2 1 11,0 2 6,-1 0 0,-1 3 11,-1-1 0,0 2 17,0-1-1,2 1-4,0 2-18,3-1-5,1 1-6,1 0-5,3 1-12,3 0 6,1 0-22,4 0 10,0 1 12,3-1 6,1-1 0,3-3 5,2-1 6,2-2 5,0-2 12,2-2-1,-1-1-5,2-1 11,0-1-11,1-1 12,-1-1-12,0-2-6,-1-1 0,2-3 6,-2 0 12,1-1 4,-1-2 12,-1-2 0,0 0 12,-1-1 4,-2-1 18,-1 2-6,-1-2-11,-2 1 0,0 0-1,-1 0 1,-2 2 0,1 0 0,-1 4-17,-1 0-17,1 2-5,-1 1-29,1 3-10,-1 0-7,0 2-4,2 0-1,-2 0 28,2 1-5,0 2-6,-1 3 5,2 2-5,-1 1 0,2 4 0,0 1-5,2 1-23,1 1-34,3 1-61,1 0-112,2 0-163,0 0-168,0-1-179,0-1-202,0 0-329,0-2-545,0-1-845,0-3-3618,-1-1 6284,-3-3 0,-3-2 0,-4-1 0</inkml:trace>
  <inkml:trace contextRef="#ctx0" brushRef="#br0" timeOffset="2116">1895 0 22884,'1'76'359,"-1"-9"-292,0-39-22,0 2-17,0 1-6,0 0-11,1 0 0,0 2 1,0-2-12,0-1 0,1-1 0,-1-3-17,0 0 17,0-2 0,-1 1-6,0-1-16,-1-1 16,-1-1-5,-1-2 0,-1 0 0,0-2-34,0-3-17,1 0-22,0-3-33,-1-2-57,2-3-84,1-2-106,0-1-129,1-2-146,0-1-3533,0-1 1214,0-2-4776,0 0 7734,1-2 0,-1 2 0,1 1 0</inkml:trace>
  <inkml:trace contextRef="#ctx0" brushRef="#br0" timeOffset="2374">1646 375 20811,'50'-12'193,"0"0"1,34-7-172,-61 18-44,0 0-40,1 1 1,0 1-51,-3 2-68,1 0-206,-2 2-370,-1 0-650,-2 1-901,-1 1-931,-2 0-3713,-3 0 6951,-3-2 0,-4-2 0,-2-2 0</inkml:trace>
  <inkml:trace contextRef="#ctx0" brushRef="#br0" timeOffset="2768">2145 416 21388,'80'5'1031,"-14"-1"-723,-57-3-44,2-1-18,-1 1-50,2-1-28,0 0-28,1 0-22,1 0-18,-1-2-4,0 1-1,0-2-17,-1-1 17,0-1-16,-1 0 27,-2 0-5,-1 0 5,-1 0 12,-3 0-12,-2 0-16,0-1-40,-2 0-16,-1-1-23,-2 0-11,-1 0 0,-3 1 0,-1 0-17,-1 1 1,-3 0 4,-1 2-4,-3 2 10,-2 0 0,0 1 6,0 2-5,-1 2-12,3 3 17,0 2-11,2 1 11,1 2 0,0 0 0,2 2 11,0 1-5,2 1 10,1 2 7,2 0 5,2 2 11,2 0 17,2 0-6,1 0 1,3 1-6,5-1-23,4 0-16,4 0-34,3-2-56,1-1-112,3-1-208,0-2-492,1 0-1148,-1-1-7787,-3-3 9591,-5-1 0,-7-5 0,-5-1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5:54.9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223 88 21629,'6'-24'600,"-1"5"-578,-6 19-27,0 0 10,-1 2-10,-2 1-1,-1 4 1,-2 2-12,-1 1 17,-2 2 0,0-1 0,-2 1 0,-1 1 5,-1-1 7,0 1 10,0 1-5,0 0-6,1 1-5,1 0-6,1 1 11,1 1-17,1-1 6,2 2 0,1-2 6,0 1 5,4-1-5,-1-1-1,2 0-5,1-3 23,1-1 27,2-2 12,2-1 27,2-1 12,3-2 11,1 0 0,2-3 11,1 0-28,3-2-27,1 0-29,0 0-6,0 0-27,-2 0 5,-3-1-5,-3 1-34,-2 0 22,-3 0-5,-2 0 11,-1 0 17,-2 1-6,0 1 0,-1 2-5,-1 0-1,-4 2 1,-1 0-12,-1 1-16,0 0 5,-1-1-5,1 1-6,-1-1 17,1 1-29,0-1 12,-1 0 6,1 0-12,-2 1 18,1 0 10,0-1-5,0 2 5,0-1 1,2 0-12,0 2-22,2-2-1,1 1-4,2-1 4,1 0 29,2 0 0,2-1-6,1-1 0,3-1-22,0 0-11,1 0-12,-2 0 1,-2 0 16,-2 1 11,-1 1 34,-3 1 0,-2 2 6,-3 0-1,-1 2-5,-1 2 12,-1 1 16,0 2 11,0 1 11,2 0 17,1 2 12,1 1 10,0 1-10,2 1-6,1 1-17,1-3 0,1 0-6,3-3-5,1-2-12,4-1-10,1-2-6,1-2-23,2 0-5,-1-3-28,1-1-62,-1-1-101,1-1-218,1 0-549,1-2-1159,0 0-2398,1-2-3965,-1 2 8491,-3-2 0,-4 0 0,-3 0 0</inkml:trace>
  <inkml:trace contextRef="#ctx0" brushRef="#br0" timeOffset="532">556 525 23842,'-10'-37'347,"1"7"-308,4 29-11,0 0-17,0 1-16,-2 2 10,-1 2-5,-1 2 0,-2 3 0,-1 3 0,-2 0 0,-1 3 0,-2 1 0,2 1 0,-2 1 12,0 0-1,2 1 11,0-1-11,3-1-5,2 1 5,3-2 6,2 1 28,4-1 22,0 0 11,4-1-5,2-1 22,6-1 1,3-1-24,4 0 1,4-2-50,4-1-18,4-1-61,3-2-84,1 0-162,1-2-269,-1-2-404,0 0-784,0-2-1333,-2-2-5628,-5-1 8720,-3-3 0,-13 3 0,-3 1 0</inkml:trace>
  <inkml:trace contextRef="#ctx0" brushRef="#br0" timeOffset="1386">910 5 22055,'26'-3'336,"-2"2"-268,-16 7 16,3 2-23,0 0 1,1 1-12,0 0-39,0 1 1,-3 0-7,0 2 12,-3-1-6,-1 1 6,-3 1 0,-1 1-6,-2 0 0,-3 2-16,-3 0-1,-3 1-16,-3 1 5,-1 1-11,-2 0-11,-1 1-6,1 0 11,-1 0 6,1-3 6,2 0 16,2-2-16,3-3 5,3-1 0,3-2 6,2-1 17,3-2-1,3-1 1,5-2-12,4 0 1,2-1-1,2-1 0,0-1 1,-1 1-1,0-1 6,-2 0-11,-2 1 0,-2 0-12,-2 1-5,-4 0 6,0 0-6,-4 0 17,0 2-12,-1-1-10,0 2-6,-1 0-6,-2 1-11,-1 0-12,1 1 6,0-1-11,0 1 12,0-2 10,0 2 7,1-2-1,0 1 17,0-1 11,1 0 6,0 0 16,1 1-5,0-1 6,0 1 0,1 0 5,0 2 0,2 1 0,0 0-5,1 2-1,1-1-5,-1 2 12,0 0-12,0 1 5,-3 0 1,0 2 11,-1 0 16,0 0 34,0 2 40,-1 0 34,-1 2 21,1 0 0,0 0-38,1 0-35,1 1-22,0-1-27,1-1-12,-2 0-28,-2-1-62,-3-1-84,-5-1-111,-3 0-175,-5-1-302,-2 0-694,-2 0-1367,1 0-5478,3-2 8273,3-2 0,7-5 0,4-2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6:00.6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209 271 23584,'-4'37'62,"0"-4"-57,-1-13 7,0-1-1,1 0-17,0 0-22,1-1-22,1 0-51,0-2-11,0 1-56,1-3-62,0 0-83,-1-2-124,1-1-197,-1-1-407,2-1-853,-1-2-956,0 0-3647,1-2 6497,0 0 0,0-3 0,0 0 0</inkml:trace>
  <inkml:trace contextRef="#ctx0" brushRef="#br0" timeOffset="340">397 230 12410,'10'2'4514,"-1"-1"-3242,-9-1 2239,0 0-3365,-2 3-45,-1 1 16,-3 5 2,-2 1 4,-1 4 11,0 0-33,-1 3 11,0 2-22,1 1-29,1 2-10,1 0-34,1 1-6,0 0-11,0-1-6,2 1-11,2-3-22,0 0-17,2-2-17,0-2-50,0-1-62,0-2-89,0-1-96,0-1-112,1-3-173,0-1-280,0-1-572,0-1-577,1-1-862,0-3-4453,0 0 7399,0-1 0,-1 0 0,-1 0 0</inkml:trace>
  <inkml:trace contextRef="#ctx0" brushRef="#br0" timeOffset="674">1 313 21315,'69'-46'880,"-9"8"-689,-38 33-34,2 0-29,3 1-38,0-1-40,2 0-33,0 0-17,1 0-17,1 0-11,-1 1-33,0 0-74,-1 2-128,-1 0-152,-3 1-145,-3 0-118,-2 1-66,-3 0-124,-3 2-298,-1 0-441,-2 2-516,-2 0-543,0 1-3092,-3-1 5758,-1 0 0,-2-1 0,-2-2 0</inkml:trace>
  <inkml:trace contextRef="#ctx0" brushRef="#br0" timeOffset="1030">917 1 22296,'-16'48'196,"1"-4"-134,1-22-1,0 2 7,0 2-1,0 2 17,0 1-11,-1 2-12,1 1-16,-1 2-11,0-1-23,1 2-11,-1 0-11,0 0-34,-1 1-28,0-2-50,-1 1-56,1-2-96,-2 0-56,1-2-44,-1-3-73,1-2-90,1-2-346,1-2-568,2-2-547,2-2-717,3-2-3798,3-2 6514,1-4 0,3-5 0,0-3 0</inkml:trace>
  <inkml:trace contextRef="#ctx0" brushRef="#br0" timeOffset="1555">834 625 22604,'88'-19'1154,"-13"3"-964,-56 16-67,0 1-50,-4 1-34,-1 2-22,-3 0 0,-2 2-6,-3 1-5,-2 1 16,-1 2 1,-1 0-1,-2 2-11,0-1 6,0 2-6,-1 1 0,-1 0 12,-3 1-23,-1 0 0,-3 2 0,-2 2-11,-2 2 11,-3 2 0,-2-1 0,-2 3-6,-2-1-5,0-1 5,1-2 6,0-1-11,3-2 11,2-2 6,1-2-1,4-2 12,1-3-23,4-2 6,3-3 0,1 0 23,1-2 10,1 0 7,3-1-7,2 0 6,5-1-5,2 0 11,2 0-6,3 0-5,0 0-12,2 0-5,1-2-12,0 2-27,3-1-40,-1 0-94,1 1-180,-1-1-376,-1 1-862,-2 0-2117,-2 0-5326,-4 0 9017,-3 0 0,-5 0 0,-3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5:58.9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25 21287,'10'-14'892,"-3"4"-736,-7 9 236,0 1-240,0 3 10,-1 0 6,1 4-11,0 0-45,0 2 5,0 3-33,0 1-11,2 2-6,0 1-16,1 2-12,1 2-11,-1 1-17,0 1 6,0 0-17,0 1 0,-1 0 22,2 0-22,-1-1 12,0 0-1,0-1-34,0-1 23,0-1 0,1 0-11,-1 0 11,1-2-17,-2 0-5,2-2-12,-1-2 1,1-1-34,-2-1-12,-1-3-27,0 0-29,-1-1-61,0-2-50,0 1-45,-2-1-45,0 0-12,-2 1-16,0-1-56,-1 0-73,1-1-117,1 0-247,0-2-359,2 0-285,0 0-308,1-1-246,0 0-124,2-1-2644,0 0 4823,2 0 0,-2 0 0,-1 0 0</inkml:trace>
  <inkml:trace contextRef="#ctx0" brushRef="#br0" timeOffset="466">1 400 22032,'51'-15'258,"1"-1"0,34-9-179,-63 24-51,-1 0 5,0 3 1,-1 1-6,0 2 22,-2 4-16,0 0-6,-1 2-6,-2 1 12,-1 1-6,-4 1-17,-2 0 17,-3 1-22,-3 0 27,-2 0 18,-3 1 10,-2-1-10,-4 1-1,-2-3-5,-2 0 0,-2-1 11,-1-1-23,-3-1-5,0 0-11,-2-1-6,-1 0 6,-2-1-6,-1 0-5,0-1-12,-1-1 1,1-1-1,0-3-22,2 0-22,1-2-6,3-3-40,2 0-32,3-2-40,2-1-129,3 2-196,2-1-342,3 2-537,2 1-611,0 1-633,1 0-1081,2 1-2234,1 0 5931,0 0 0,0 0 0,-2 0 0</inkml:trace>
  <inkml:trace contextRef="#ctx0" brushRef="#br0" timeOffset="1001">459 421 20834,'2'35'157,"2"-5"-124,5-19 12,1-1 5,2-1 1,0-1-6,1-3-6,0-1 0,0-1-5,-1-2 10,-1 0 1,-1-1 22,-1-3 6,-1 1 6,-1-4 27,1 1 6,-1-3 50,-1-1 24,0-1 44,-1 0 16,1 0 23,-2-1 5,0 1-33,-1 1-23,0 0-44,0 1-28,-1 1-29,0 1-33,-1 2-39,0 2-28,-1 1 44,1 1 7,-1 1 27,0 2 22,0 3-5,0 2 0,0 3-16,0 3-1,0 2 6,0 3-12,-2 2 12,0 2-16,-3 1-24,0 3-22,-2 0 1,0 2-7,-2 2-10,-1-1 10,0 2-22,-1-1-11,0 1 6,0-2-12,-1-1-16,0-2-28,0-2-29,0-2-39,-1-1-22,2-2-67,0 0-62,1-1-123,2 1-235,1 1-499,1 1-1305,2 3-4268,-1 0-1036,2-2 7735,1-5 0,1-8 0,0-4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6:03.5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269 687 22957,'24'-36'762,"-6"7"-578,-23 23-38,0 2-51,-2 0-33,-1 1-23,-2 1-17,-2 0 6,-1 2-44,-3 2 38,-1 1-16,-2 4 16,-1 2 0,0 2-22,0 2 12,0 0-24,1 1 24,1 0-12,1 0-12,2 1 1,1-1 0,2 1 5,3 0 1,1-1-1,4 0-22,2-2 23,1-1-7,2 0 12,3-1 12,3-1-24,3-1 12,3-2 0,1-1 12,1-3-40,2 0-6,1-2 0,-1-2 6,2-1 17,-1-3 0,0-2 0,-1-1 0,0 0 22,-1-1 0,0-1 0,-2-1 0,-2 0 1,-1 0-1,-2-1 0,-2 1 28,-1 1-22,-2 1 5,-1 0 1,0 2-23,-1 1 22,0 2-5,-1 0-11,0 2-18,-1 0-10,1 2 5,-1 1 17,0 2 6,1 1-1,1 4 1,0 1 0,2 3-12,1 2-11,1 1 0,2 2-39,1 0-56,2 0-145,3-1-264,0-1-291,2-1-516,2-2-733,0-3-846,2 0-2543,-1-2 426,-1-1 5024,-4-3 0,-6 0 0,-4-2 0</inkml:trace>
  <inkml:trace contextRef="#ctx0" brushRef="#br0" timeOffset="416">706 271 23041,'2'56'459,"0"-5"-341,-2-27-23,0 4-5,0 1-18,0 1-16,0 1-5,0-1-12,2-2-11,0 0-17,2-3-16,2 0-7,-1-2-10,1-2-17,-1-1-17,1-4-17,-1-1-22,-1-4 5,-1-2 1,-2-3 5,1-2-17,-2-2-62,1-1-542,-1-1 178,0-2-101,0-1-161,0-3-342,0-1-466,0-1-475,0-1-303,0-1-67,1 0-1781,-1 1 3220,2 0 1003,-1 3 0,0 3 0,-1 1 0</inkml:trace>
  <inkml:trace contextRef="#ctx0" brushRef="#br0" timeOffset="700">747 646 22554,'44'-40'257,"-5"8"-206,-19 30-18,1 1 12,-1 1 28,-1 3-17,0 1 22,-2 3-5,-3 1 17,-1 2-1,-4 1 7,-2 0 4,-3 2-10,-2 1 0,-3-1-29,-4 2-10,-3-1-12,-4 1 0,-3 0 6,-2 0-17,-2 0 11,-1-2 0,0-1-11,0-1 6,1-3 5,0-1-39,3-1-17,0-1-28,3-1-67,3-1-56,2-2-173,3 0-186,2-1-201,2 0-1596,0 0 397,5-1-728,0-1-2392,4 0 460,-1 0 4587,-2 1 0,-2 1 0,-1 0 0</inkml:trace>
  <inkml:trace contextRef="#ctx0" brushRef="#br0" timeOffset="1082">1164 625 20783,'-60'59'68,"12"-8"-52,47-36 12,2-1 6,2 0 28,1-2 10,4-1 40,1-2-5,1-2 22,3-2-12,0-2-27,4-2-17,-1-1-34,2-3-6,1-1-10,0-4 10,-1 0 1,-1-3 22,-2 0 22,0-1 1,-3 0 0,-1-3-6,-2 1-17,-4-2-6,-1 0 17,-3 0-22,-3 0-11,-2 0-1,-3 2-21,-2 1 10,-2 1-16,-1 4 5,-1 0-34,0 3-16,0 3-11,-1 0-34,1 2-34,-1 3-79,2 0-116,0 4-208,3-1-352,2 1-583,3-1-449,1 0-577,3 0-503,0-2-2784,2 0 5769,0-2 0,0-1 0,0 0 0</inkml:trace>
  <inkml:trace contextRef="#ctx0" brushRef="#br0" timeOffset="1506">1497 542 22761,'-9'59'252,"3"-10"-168,10-40 11,1 1 0,3-2 1,0-1-12,1-1 0,3-1-12,-1-1-10,1-2 11,0 0-17,0-2-11,0-3-17,-1 0 11,0-4-6,0 0 7,-1-1 16,0-1-17,0-1 11,0-1-16,-2-1 11,2-1-12,-1-1 6,0-1 6,1 0 11,0-1 28,0 0 6,-1 1 5,0 0-11,-2 2-22,0 2-23,-1 3-17,-1 0-16,-1 3-6,0 2 11,-2 2 11,0 1 12,0 3-12,-1 2 1,0 4-12,-1 2-11,1 2 6,-1 2-23,1 1 0,1 0-11,0 0-28,2-1-34,1-1-55,0-1-85,1-1-89,1 0-112,0-1-168,2-1-286,-1-1-673,1-1-1158,1 0-2700,1-2-1345,0 0 6761,-3-2 0,-3-1 0,-2-2 0</inkml:trace>
  <inkml:trace contextRef="#ctx0" brushRef="#br0" timeOffset="1898">2121 0 23383,'11'54'100,"-1"-1"1,8 39-67,-13-62-12,0-1-5,1 1-28,1 0 0,-1 0-12,1-1-27,-1 2-23,0-1-50,-3 2-45,0 0-39,-2-2-23,-1 0-39,-2-1-84,-1-1-118,-3 1-206,-2-2-583,-2 0 128,-1-1 101,0-1-38,0-3 122,2-4-492,3-6-556,1-5-1321,2-4 253,2-1 3063,0-2 0,1 0 0</inkml:trace>
  <inkml:trace contextRef="#ctx0" brushRef="#br0" timeOffset="2156">2080 334 23478,'93'-30'106,"-12"5"-358,-55 19-498,0 1-1278,1 2-2705,-2-1-4100,-1 2 8833,-4 0 0,-10 1 0,-5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3:30.8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210 108 24021,'-32'-51'594,"9"10"-522,11 41 236,-20 30-268,18-15 4,-20 24 248,14 11-1728,8 15 1,1 6 1497,-2 19-18,7-15 1,5-9-247,13-32 247,-1-7 240,19 20-234,-15-24 22,17 19 363,20-24-380,-25-11 0,31 1-1999,7-35 2183,-3-12-256,10-3 162,-13-6 369,-8-26-510,-21 29-1097,8-27 1131,-35 48 1630,-1-2-1652,0 4-750,-6-29 1,-5-3 749,-9 12-29,-7-50 1646,0 77-1640,-34-3 223,8 7-351,-12-4-141,28 10-5454,23 10 5729,5 3 0,-1 0 0,6-1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6:07.8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98 21315,'20'-24'594,"-3"4"-432,-6 15-15,0 0-24,2 0-5,0 0-1,1 0 6,0 0 12,2 1-12,1 0-22,2 0-23,1 1-27,1 0-23,0 1 0,1 1-17,0 0 6,1 1-6,1 0-22,0 0-45,2 0-90,0 0-201,0 0-281,-1 0-576,-3 0-1182,-3-1-1322,-4 1-6123,-4 0 9362,-5 0 1,-4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6:08.7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21 509 21427,'4'-14'925,"2"1"-634,4 8-11,2 0-39,1-1 22,0 0-39,2 0-22,0 1-23,2-1-22,0 2-23,2-1-33,2 1-6,1 0-22,1 0-11,1 2-6,-1-2 5,-2 3-38,-2-1-12,-2 2-5,-3-1-34,-2 1 33,-4 1-5,-1 0 0,-3 1-17,-2 2 17,-1 0 6,-1 2 0,0 1 27,-1 1-33,-2 1 23,-2 1-18,0 1 1,-2 1-6,1 1-11,-1 0 11,-1 1-12,-1 2 7,-1 2-12,-1 1 0,-2 1 6,-1 1 5,-3 1 1,0 1 5,-1 1 11,1 0-17,2 1 12,1-1-6,1 1 11,3-3-5,1-1-6,1-2 11,1-2-17,2-1 18,0-3-1,2-1-11,0-2 0,1-2 11,0 0 0,0-2 6,-1 1 5,0-3-10,0 2-1,-1-1 6,0-1 5,-1 0-5,2 0 5,0 0 1,0-1-1,1-1 6,0-2-11,1 2 89,0-2-55,5 0-12,-1 0 0,4 0 0,1 0 7,1-2-13,2 0-5,2 0 0,0-2-11,4 1 17,0-1-1,2 0-10,1 0 10,0-1-16,2 2 17,-1-1-23,-2 2 0,0-1-17,-2 1-10,-1 1 16,-2 0-17,-1 1-17,-3 0-27,0 0-23,-3 0-46,-1 0 7,-2 0-51,-1 0-44,-1 1-84,-1-1-118,0 1-152,0 0-284,-1 0-484,0 1-1006,0 0-1222,0 1-4800,0-1 8368,0 0 0,0-1 0,0-1 0</inkml:trace>
  <inkml:trace contextRef="#ctx0" brushRef="#br0" timeOffset="577">146 780 20632,'-49'-28'566,"10"5"-449,39 23 443,0 0-352,2 0-6,1-1 5,1 1 12,1-1 10,1 1 18,0-2 10,2 1-10,1-2-12,2 0-17,1-1-11,4 0-16,1-2 5,4-1-39,3 0-12,3-1-10,2 1-40,0 0 0,2 0-38,-1 1-24,0 1-27,-2 1-34,-2 1-29,-3 2-32,-3-1-74,-3 2-94,-4 0-124,-2 0-157,-4 3-151,-3 0-223,-3 3-461,-1 1-901,-2 1-1126,-2 1-4889,-2-1 8289,-1-1 0,4-3 0,1-2 0</inkml:trace>
  <inkml:trace contextRef="#ctx0" brushRef="#br0" timeOffset="1123">646 947 23646,'15'-31'459,"-2"6"-330,-13 21 11,0 0 0,0 2 5,-1-1-38,0 0-12,-1 1-11,-1 0-45,-1 1 45,0 1-50,-3 0 5,0 2 0,-2 2-22,-1 3 11,-2 1-11,0 1-12,-1 2-16,1 1 11,0 1 0,2-1 0,2 1-5,3-2 10,2 1-10,2-2 21,1 1 24,4-1-18,3-1 12,5 0-18,4-1-4,4 0-35,4 0-44,3 0-118,-1-1-268,2-1-443,-1-1-1037,-1-1-2301,-1 0-4796,-4-2 9030,-4 0 0,-9-1 0,-3 0 0</inkml:trace>
  <inkml:trace contextRef="#ctx0" brushRef="#br0" timeOffset="2287">0 301 24839,'12'-27'67,"0"4"-56,-4 16-5,1-2 5,2 0 0,1-1 23,0-1-1,1-1 1,-1-2-1,1 0-10,-2-1 5,-1 0 22,0 0-5,-1 1 17,-3 0 10,0 1 2,-1 2 10,-1 0-11,-1 1-1,0 1-10,-1 1 0,0 0-6,-1 3-6,0 0-16,1 1-12,-1 1-5,1 1-6,-2 2 0,1-2-11,0 2-11,1 0-6,0 0-11,1 0 28,0 0-11,-1 1 5,1 0 6,0 3-11,-1-1 11,0 2 0,-1 0 6,1 1 11,-1 0-12,0 1 1,1 1 22,1 1-28,-1-1 0,2 3 11,0-1-22,1 1 22,2 0 0,0 0 0,3 1-22,-1 1 11,2 1 0,0 1 6,0 1 27,0-1-33,-1 0 12,0 0-12,0 0-6,0-1 6,0 0-17,0-3-11,0 0-28,-1-3-78,0 0-129,-3-2-180,-1-1-241,-1-1-329,-2 0-713,-1-1-1808,-1-1-5343,0 0 8877,0 0 0,0-2 0,0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8:26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91 152 16376,'-11'-31'1304,"3"5"-923,8 24-45,0 0-39,0 0-39,0 0-50,0 0-40,0 1-34,0 0 45,1 0-117,0 0-12,0 1-5,1-1 17,1 0-1,0-2-5,2 0-5,1 0 10,1-2-16,2 1 5,1-2 12,2 1-12,1-1 6,2 0 0,0 0 0,2 0-5,0 1 5,0 0 0,1 0-12,-2 2-10,1-1-12,-1 2-16,-1 1-6,-1 0 0,0 1-11,-2 1 11,0 1 0,-1 1-23,-1 2 23,-1 1-11,-2 0 6,0 0-1,-2 1 0,1 1 6,-2 1 0,0-1 17,-3 3-17,0 1 17,-2 1 0,-4 2-12,-3 2-10,-6 1 5,-2 1 0,-5 3-11,-2-1 5,-2 1-5,-2 0 5,-2-1 6,1 0 6,-1-2 5,1-1 6,0-1 28,1-2-6,2-2 0,2-1 17,3-3-6,3-2 34,4-2 34,3-2 11,5-1 5,3-2 118,1 1-168,6-2-28,0-2-17,8-2 1,2-2-7,3 0 1,3-1 5,2 0-17,1 0-5,0 1-6,0 1-5,-1 2-6,1 1 0,-2 1-28,1 2 11,-3 0 6,0 1 0,-2 3 22,-2 2-11,-1 2-6,-2 0 6,0 2 6,-3 0-6,0 1-6,-1 1 1,-1-1 5,-1 2 11,-1 0 0,0 1 6,-1 1-17,-1 0 34,-2 1 22,0 1 45,-1 2 22,0 0 1,-1 2-18,0 1-33,-3 0-6,1 0-22,-3 1 16,0-1 12,1-3 28,0-2 61,0-3 68,0-3 56,1 0 50,-2-3 5,0 0-22,-2-1-39,-2-1-67,-3-2-56,-4 1-39,-3-3-45,-5 0-6,-2-1-33,-3 0-12,-1-3-22,0 0-45,1-1-89,1-1-180,1 0-319,4 2-532,1 0-1031,2 1-1579,3 0-4963,3 2 8738,3 1 0,5-1 0,3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8:27.7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52 146 21707,'11'-43'1608,"-2"7"-1154,-8 30-45,0 1-90,-1-1-50,1 3-40,-1 0-49,0 2-68,0 0-68,0 0-32,-1 3-29,1 1 17,-2 3-6,0 2-11,-1 2 23,1 2 5,0 2 0,-1 1-16,0 3 10,0 1-5,-1 2 0,0 1 0,-2 0-11,1 1-6,-2 0-5,2-2 28,-2-2-6,3-3 5,-1-2-10,2-4-7,1-2 1,1-2 6,0-2-7,1 0-16,0-2 23,0-1-1,1-1 34,1 0 56,2 0-10,3 0-2,2 0-16,3-2-16,2 0-1,2-3-11,2 1-6,1-1-11,2 0 6,0 1 0,0 0 11,1 1-17,-1 0 6,1 1-23,-1 0 6,1 2 12,-1-1-12,-1 1 22,0 0-16,-2 0-1,-1 0-5,-2 0-5,-2 0 16,-2 0-28,-1 0 17,-2 0-17,-1 0-11,-2-1-5,-1 1-57,0-1-33,-2 0-79,1 0-95,-1 0-146,1 0-212,-2 0-263,1 1-304,0 0-362,-1 0-461,0 1-565,1 1-4028,-2 0 6638,1 1 0,-1-1 0,0-1 0</inkml:trace>
  <inkml:trace contextRef="#ctx0" brushRef="#br0" timeOffset="400">489 0 24038,'-10'23'179,"4"0"-78,9 2 16,1 3 7,0 2-1,0 3-22,-1 1-23,1 4-16,-2 1-29,0 2-10,0 2-213,-2 1 207,0 1-1,-3 1-4,-2-1-1,-2-2 0,0-3-17,-1-3 12,0-4 0,0-4-18,1-4-4,-1-2-52,2-3-49,1-2-85,1-2 45,2-2-409,1-2-274,0-1-432,2-2-732,2 0-1475,2-2-6352,1-1 9376,-1-1 1,-2-2 0,-1-2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8:30.1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31 20940,'12'-17'947,"-2"5"-802,-10 11-49,-1 1-34,-1-1-40,-1 1-5,0 0-6,-2 0 12,1 1-1,-2 0 28,1 1 1,-1 1 33,0 0 11,0-1 17,-1 0 22,1 0 1,-3-1 5,1 0-6,-1 0-11,0 0 1,-1-1-18,0 1-11,-2 1-16,-1-1-23,-1 2-12,-2 0-10,-1 2-12,-1 0 12,-2 1 5,1 2 6,-3 0-6,1 1 17,-2 2 0,1 0 17,0 0 5,2 0-5,2 0-11,1 0-12,1-1-16,2 1-17,1 0-12,3 0-5,1 0-5,2 1 10,2-1 6,2 0 6,1 0 11,1 0-28,2 0 11,1 1-5,3-1 11,1 1-6,2-1-11,3 1 11,0-2-11,2 2 11,1-3 6,1-1 6,1-1-12,0-1 17,1-2 11,1-2 0,1-1 23,0-5-29,1-1-5,-1-5-11,0-1-17,-1-4 23,0 1-12,-1-2 11,0 1-5,-2-2 5,-1 2 1,-2-2-1,-1 1-5,-1-1 5,-1 0 12,-2 2-6,0-1 6,-2 2-6,1-1 0,-2 3 0,0 0 16,-2 2 2,0 0-7,0 2 6,0 1 0,-1 1 5,0 1 12,-1 1-1,1-1-10,-1 2 5,1 1-6,-1 0-11,0 1-28,0 1-5,0 1-6,1 1 11,0 1-11,0 0 6,0 0-1,0 0-5,0 2 12,-1-1-7,1 1 1,-1 1-1,0 1-5,1 1-11,-1 1 17,0 2 5,0 0 0,0 3 12,1 3-12,0 1 0,-1 3 6,1 2 33,-1 2-44,0 1 5,0 1-5,0 2-29,0 1 40,0 2-6,0 0 6,0 0 11,2-1-17,0 0 12,0-2-1,2-1-11,0-1 17,0-3 0,1-2 11,-1-3 12,-1-1-34,1-5-6,-2-1-6,2-3-33,-3-3 34,1 0-6,-1-2 0,1-1-22,-1-1 5,0 0-6,1-2-33,-1 1-22,1-1-79,0 1-95,2-1-145,-1 0-214,2 0-381,2 0-750,1-1-1422,1 0-5697,0-2 8861,-1 1 0,-3 1 0,-3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8:37.0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19137,'0'0'0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8:37.4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188 1 24256,'9'42'409,"-1"-4"-275,-6-15 1,1 0-6,1 1-45,0 0-23,0 0-5,1 2-33,1 0 10,-1 2-10,1 0-12,-2 1-6,1 0-5,-1 1 0,0-1 0,0-1-5,0 0 5,0-2-6,-1-1 6,-1-2 17,0 0-23,0-3-10,-2-1 4,1-1-16,-1-3 0,0-1 0,0-1-11,0-2-17,0-2-5,-1-3-46,1 0-55,-2-2-107,1 1-134,-1 0-152,0 0-201,-2 0-308,0 0-560,-1 0-869,-2 0-2105,-1-1-2723,0 0 7321,1-2 0,3-1 0,2-1 0</inkml:trace>
  <inkml:trace contextRef="#ctx0" brushRef="#br0" timeOffset="274">0 396 23959,'52'-14'468,"-1"-1"0,38-9-356,-57 16-79,3 2-44,0 0-34,0 2-78,-2 1-286,-2 3-526,-4-1-1121,-2 2-2066,-6 1-4779,-4 2 8901,-5 0 0,-5-2 0,-3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8:33.9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1 417 21147,'31'4'68,"-3"-2"-18,-17-2 12,1-2-1,2 1 18,2-1-7,-1-1 12,1 0 6,0 0-12,-1-2 6,1 0-5,-2 0-1,0-1 7,-1 1 10,0 0 40,-3 1 21,-1-1 40,-1 0 12,-2 1 10,0-1 0,-2 1 1,-1-2-18,0 2-10,-1-1-29,-1 1-11,-1-2-16,1 2-29,-1-2-11,0 0-39,-1 0-16,-1 0-12,-1 0 0,0 0-6,-1 0-5,1 0 0,-2 1-17,1 1 5,-1-1-5,1 1 0,-1-1-5,0 1-7,0 0 12,0 0-11,-1 1 0,0 0-17,1 1-17,-3 0-5,2 1-6,-3 1 0,0 0 5,-1 0 7,-1 3-7,0 1 1,-1 3 5,0 1 11,1 1 1,-1 1-6,1 0 11,0 3-6,1 0 12,0 1 10,1 1 1,0 1 11,2 0 17,-1 2-23,2 0 1,-1 0-29,2 0-5,1-1 17,1-2 10,2 0 24,0 0 21,2-1-5,2 0-5,1 1-1,4-1 6,0-1 22,1-1 23,3-1 6,1-1-12,2 0-6,2-2-10,3-1-12,0-2-17,2-1-16,2 0-40,-1-2-33,1 0-90,-2-1-195,0-1-292,-3 0-432,-2 0-526,-2 0-622,-2 0-761,-2 0-4745,-3 0 7730,-1 0 0,-4 0 0,-2 0 0</inkml:trace>
  <inkml:trace contextRef="#ctx0" brushRef="#br0" timeOffset="378">500 376 21971,'43'28'364,"-5"-3"-190,-24-13 5,2-1-11,1 0-17,2-1 1,0 0-52,2 0-27,0-1-22,1 0-23,0-1 0,0 0-6,0-1-16,-1 0-18,-2-1 12,-1-1-22,-2 0-23,-2-1-61,-4-2-101,-1 0-152,-3 0-234,-1 0-226,-2-1-200,-1 0-269,-1 0-286,-1-1-348,0 1-1107,0 0-3704,-1 1 6733,-1 0 0,1-1 0,0 0 0</inkml:trace>
  <inkml:trace contextRef="#ctx0" brushRef="#br0" timeOffset="662">771 355 18089,'0'-11'3249,"0"2"-2566,0 9-285,0 0-381,-14 33-6,7-15 17,-11 26 0,9-20-11,2-1-17,-2 1 6,0-2-1,1 1-16,0-2 28,0-1-45,1-1-22,2-1-62,-1-1-152,2-2-212,0-1-297,0-1-397,2-2-696,0 0-856,2-1-5002,-1-1 7724,1-2 0,0-4 0,0-1 0</inkml:trace>
  <inkml:trace contextRef="#ctx0" brushRef="#br0" timeOffset="1098">979 376 22655,'3'46'56,"0"-3"-34,-1-19-5,0 0 28,1 1 11,0 0 5,1 0-5,1 1 6,-1 1-29,1 1-10,-1-1-23,1 1-11,0-2-12,-1 0 1,1-2 11,-1-1-6,-1-2 6,0-2-1,0-2-16,-2-1-5,1-2-12,-1-1-5,-1-1-23,0 0-50,0 0-124,0-1-45,0 1-105,-2-2-96,1-1-134,-3-1-303,2-3-504,0-1-532,0-2-767,0-2-4711,1 1 7444,0-1 0,1 0 0,0 0 0</inkml:trace>
  <inkml:trace contextRef="#ctx0" brushRef="#br0" timeOffset="1440">875 480 12869,'-4'-11'4856,"1"2"-3814,3 9 2370,0 0-3183,54-26 1,-29 18-68,44-20-16,-40 26-34,1 1-34,-1 1-33,-2 0-23,-2 1 6,-2 2-11,-4 1-6,-1 4-5,-4 0-34,-2 2-17,-2 0 17,-4 0 39,-1 2 34,-3-1 45,-1 0 33,-1 0 6,-3 0-6,-1 0-17,-5 0-55,-1-1-29,-3 0-55,-1-1-74,-2 0-89,-2-1-157,0 1-167,0-3-327,-1 1-463,1-3-836,2 2-1315,0-2-4531,3 1 7992,2-2 0,6-1 0,2-1 0</inkml:trace>
  <inkml:trace contextRef="#ctx0" brushRef="#br0" timeOffset="1830">1291 1 20890,'15'36'140,"-2"-3"-45,-9-17 67,3 1 40,0 2 0,1 1-29,0 1-50,0 2-33,0 0 0,-1 2 45,0 0 10,-1 0-10,1 0-29,-2 1-61,1-2-23,-2 0-16,1-2-6,-2-1 0,1-2-6,-1-2-5,0-1-22,-1-1-40,1-3-56,-1 0-129,0-1-252,-2-1-504,1-1-800,-1-1-1127,-1 0-5169,-1-1 8110,1-1 0,-1-3 0,1-1 0</inkml:trace>
  <inkml:trace contextRef="#ctx0" brushRef="#br0" timeOffset="2088">1562 313 20671,'33'88'-28,"-5"-16"-44,-25-59-102,-1-2-145,0-2-179,0-1-219,-1-3-225,-1-1-396,0-2-1211,1-2 96,-1 0 0,0 0 0</inkml:trace>
  <inkml:trace contextRef="#ctx0" brushRef="#br0" timeOffset="2226">1604 105 18694,'2'0'438,"-1"1"-3715,-1-1 0,0 0 0</inkml:trace>
  <inkml:trace contextRef="#ctx0" brushRef="#br0" timeOffset="2568">1916 272 24665,'-19'-6'-28,"0"5"28,4 5-6,0 2 18,0 2-1,2 0 11,0 1 1,1 1-29,0 1 6,1 0 0,0 2 0,2-1-11,1 0 0,2 0 279,24 38-251,-7-32-11,20 28-1,-15-41-49,2-1-113,0 0-224,1 0-336,0 0-604,0 0-1127,-2 1-4341,-1-1 6789,-2-1 0,-8-2 0,-2 0 0</inkml:trace>
  <inkml:trace contextRef="#ctx0" brushRef="#br0" timeOffset="2863">2083 292 19731,'12'10'2896,"-1"-3"-2409,-11-7 190,0 0-637,18 31-12,-11-17-12,15 26-32,-18-24 32,1 0-16,0-1 0,0 0 23,-1-1-46,0 0-21,-1-2-46,-1 0-89,0-3-79,-2 1-95,0-3 353,-10 16 0,7-16 0,-7 11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8:41.5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23495,'25'74'140,"-4"-11"-118,-19-50 0,1 2-22,0-2-11,-1-1-34,1-1-11,-1-2-28,0-1-44,0-1-91,-2-3-150,1-1-186,-1-2-2722,0 0 0,0-1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8:41.7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13441,'25'49'-2108,"-5"-11"0,-18-35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3:37.4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298 677 18212,'26'-46'3400,"-4"1"-8735,-20 32 5632,1-4 1370,-3 11-1438,0 0 821,0 1-602,-6-2-437,3 4-16,-5-1-18,-47 55 29,32-30 3392,-38 40-3393,24 1 1,7 0-3010,8-13 3015,-11 15 1,8-5 21,25-38-10,2-8-2310,13 26 2315,-6-19 17,10 18 16,-10-24 281,27 22 1730,-18-18-2033,20 17-5,-24-23 16,-1-1 4255,42 16-4199,-31-20-27,31 9 16,-33-29-61,-5 2 341,29-28 0,4-10 1,-9-7-278,6 4 0,-5-4 86,-25-17-55,-12 10-95,-6 11 39,-6 2-921,-30-12 0,22 33 0,-18-20 0</inkml:trace>
  <inkml:trace contextRef="#ctx0" brushRef="#br0" timeOffset="806">152 2447 22918,'-17'-44'341,"2"10"-16,6 39-252,2-1 11,-5 8-34,0 1-38,1 2-1,-1 1 28,-1 5 227,-1 47 0,3 7-3557,3-16 3335,-2 18 1,9-9 84,17-48 251,24 1-262,-16-11 5,18 1 118,-12-15-1049,17-16 1,5-7 1020,24-16-180,-24 16 1,-2-6 201,-14-8 1,-9 2-135,-12 10 188,-25-52 1,-12-3-279,1 42-770,-23-24 1,-6 9 725,8 49 5,-10 1-191,-5 24-6077,15 44-2812,6-25 9108,11 24 0,25-51 0,0-4 0</inkml:trace>
  <inkml:trace contextRef="#ctx0" brushRef="#br0" timeOffset="1483">90 4092 26413,'14'69'946,"-8"-59"-694,-2 40 0,-4 37 0,-2 11 0,-1-19-532,0-13 0,-2-3-1270,0 12 1,-1 7-1,2-14-4057,3 6 5254,5-67 1,1 1 0,-4-5 0</inkml:trace>
  <inkml:trace contextRef="#ctx0" brushRef="#br0" timeOffset="3508">714 219 17703,'-5'-52'3324,"0"-1"0,-2-33-3262,14 58 448,26 38-1907,-12 14 1554,20 6-1098,25-22 0,4-6 974,-15 2-8,16-1 1,4 0-1123,21-3 1120,-52 0-1,46 0 62,-27 5-78,-36-3 640,34 7-556,-15 73-68,-24-46 28,3 20 1,-4 15 111,-12 0 1,-7 9-1,0 2-296,1 14 0,0 3 0,0 0 143,0-3 0,-1-1 1,-1-3-1,0-13 0,-2-2 1,0-3 71,-1 12 0,1-2 146,7 3 0,1 2-171,-5-23 0,-2 1 0,3 4-461,7 19 1,2 5-1,-1-11 405,-4-20 0,-2-2 131,2 1 0,-1 5 1,0 5-132,-1 0 0,0 5 0,0 0 0,-2-7 796,-1 26 0,-1-2-796,4-8 0,0 4 0,-3 1 0,-7-1 0,-3-1 0,1-8 0,4-7 0,1-3 833,-5 1 1,0 5 0,2-7-834,6-5 0,1-3 0,4 27 0,1-1 0,-4-29 0,0 0 0,3 25 0,0-7 2454,-5-16-2454,2-39-454,0-4 454,-1 31 0,0-13 0,-10 57-1582,7-12 1,0-1 1581,-7 13 0,8-22 0,1-9 0,-1-31 0,0-17 462,0 13-462,1-19 0,0-4 0,1 1 0,0-2 0,-1 0 3392,1 2-3392,0 1 0,1 10 0,-2-7 0,2 4 0,-8-15 0,2-1 0,-6-5 0,3 3 0,-5-2 0,3 4 0,-15-1 0,-53 14-3392,2 2 3392,-21 4-779,1 5 779,40-8 0,-22 6 0,-2 1-2010,35-10 2010,-7 0 0,39-9 2010,10-2-2010,5 1 0,9 0 779,3 1-1956,9 0 609,17 2 1,-24-2 0,13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8:42.6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19826,'0'0'0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8:43.0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0 25662,'9'32'73,"0"-4"-39,-5-8-6,0 0-6,1 4 23,0 1-11,0 3-18,-1 0-4,1 2 4,0-1 18,1 1 50,0-1 0,0 0-11,1-2-17,0-1-45,-1-1-5,-1-2-208,-9 74 68,4-63-46,-6 54-66,6-83-85,0 0-106,0-3-95,0 0-50,0-1-1911,0 0-16,0-4-5473,0 0 7982,0-2 0,0 2 0,0 2 0</inkml:trace>
  <inkml:trace contextRef="#ctx0" brushRef="#br0" timeOffset="296">15 312 15821,'-8'-7'4403,"2"1"-3603,6 6 2163,0 0-2744,24-5-23,-10 2-17,20-5-50,-15 3-73,2 0-62,0 0-78,1 1-78,1 0-124,-2 2-319,2 0-548,-1 1-1116,2 0 2269,3 1 0,-12 0 0,-1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8:42.2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159 84 25320,'13'-33'326,"-2"5"-298,-53 27-28,26 3 11,-33 4-22,37 3 11,0 2-17,1-1 6,1 1-6,2-1 11,1 1-5,1 2-6,1-1 23,3 1-6,0 0 0,1 0 5,1 1-5,1-3 6,1 2 33,3-3 12,1 0 5,1-1 28,1 0 11,2-2 28,1-1-39,2-2-17,3-2-28,2-1-39,2-1 17,1 0-34,1-2-27,-3 0-85,2-2-101,-3 0-151,0 0-202,-3 1-201,0 1-302,-3 0-404,-1 1-610,-2 1-1087,-1-1-5036,-1 0 8223,-2 0 0,-2 1 0,-2 0 0</inkml:trace>
  <inkml:trace contextRef="#ctx0" brushRef="#br0" timeOffset="282">408 0 18986,'8'11'4380,"-2"-2"-3680,-6-9 241,0 0-919,14 25 6,-9-11-11,10 19-12,-11-16 7,1-2 10,-1 0-22,-1-2 0,0-1-17,0-2-28,-1-2-5,0-2 5,-1-1 0,0-2-39,-1-2-1260,0 0 112,1-6-930,-1 0-1428,0-5-6241,0 2 9330,0 0 1,0 3-1,0 2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8:39.3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167 541 25287,'-6'21'-6,"1"-2"0,9-3 12,-2-1-6,1 0 6,-1-2-6,-1 1-17,0-2 6,1 0-23,-2 0-28,1-2-22,-1 0-61,0-1-51,0 0-45,-1 0-78,-1 1-79,-2 1-72,0-1-62,-1 1-56,0 0-85,1 0-122,0-1-174,1-1-269,2-1-274,0-3-242,1-1-542,1-2-4716,2-2 7012,0 0 0,0 0 0,-2 0 0</inkml:trace>
  <inkml:trace contextRef="#ctx0" brushRef="#br0" timeOffset="258">0 250 8601,'13'-8'0,"-2"2"0</inkml:trace>
  <inkml:trace contextRef="#ctx0" brushRef="#br0" timeOffset="977">292 500 20879,'25'47'126,"1"1"0,15 30-59,-39-69 11,-1-1 45,1-3 17,-2 0 107,0-2 112,0-1 100,0-2 1904,0 1-2295,0-4-29,0-1-17,-2-4 12,1 0-12,-2-3-11,1 0 1,0-2-12,1 1-28,0-1 16,1 0 7,0-1-6,1 0 5,1-1 6,2 0-6,2 0-16,0-1-6,1 0 6,2-1-18,0-1 40,1 1 0,2-1 0,-1 2 12,0 1-1,-1 2 0,-1 1 0,-1 3 0,-1 2-33,-2 2-28,-1 2-18,-1 1 1,-2 2 28,2 1 22,0 3 34,1 2-11,0 4-6,2 0 11,1 4-6,-1-1 1,1 1 11,-1-1-17,-1 1 0,-1-1 11,0-1-11,0 0 6,-2-3-1,1 1-5,-1-3 11,0-1-5,-2 0 0,1-2-6,-1 0 11,0-2-6,0 0 35,0-1 21,1-1 152,0 0-67,0 0 0,-1 0-23,2 0-39,-2-2-39,2 0-23,-1-2-27,2 0-1,-1-3 12,4 0-23,0-2 17,1-1 5,3 1-10,0 0-6,2 0 11,0 0-34,0 1 23,-1 2 11,-1 1-17,-1 2 17,-1 0-22,0 3-1,-1-1 12,-1 2 5,0 2 6,0 2 6,0 3 16,0 2-16,-1 2-6,1 1 17,-1 2-23,1 0 6,0 0 0,0 1-11,-1 1-17,1-2-34,0 2-66,1-1-108,-2 0-117,0 0-185,-2-1-240,0 0-370,-2-2-628,0-1-1092,-1-2-5555,0-2 8423,-1-2 0,1-3 0,0-2 0</inkml:trace>
  <inkml:trace contextRef="#ctx0" brushRef="#br0" timeOffset="1290">896 458 22503,'15'50'207,"0"0"1,11 35-135,-22-59 11,2 1-28,-2 0-12,1-1-16,-1 0-16,-1-1-1,0 2-6,-1-1 1,-1 2 0,-1-2 10,0-3-4,-1-3-1,-1-4-17,-1-3 1,0-3 5,-1-2 5,1-2 12,0-3-39,0-1-85,1-1-134,-2-1-218,2-2-264,-2-1-430,1-4-657,-1-2-1152,2-2-5032,0 1 7994,0 0 0,1 4 0,0 3 0</inkml:trace>
  <inkml:trace contextRef="#ctx0" brushRef="#br0" timeOffset="1611">875 458 25158,'59'-54'331,"-7"12"-303,-29 40-6,-1 2 1,0 2-18,-2 2 6,-1 3-11,-1 1 0,-2 3 34,-3-1-28,-1 1-1,-3-1 6,-1 2-5,-2-1 28,-3 1 5,-1 0 17,-1 1-6,-3 0 23,-1 0-11,-4 0-12,-3 0 34,-2 0-62,-4-1-10,1 0 4,-3-2-27,1-1-6,-1 0-16,0-1-46,2-1-105,2 0-52,2-2-128,2-1-163,1-2-212,3 0-403,2-2-841,0 0-1423,2 0-5153,0 0 8559,1 0 0,1 0 0,0 0 0</inkml:trace>
  <inkml:trace contextRef="#ctx0" brushRef="#br0" timeOffset="2018">1208 0 23853,'18'79'185,"-3"-12"-118,-11-43 11,-1 0-10,1 1-12,-1 0-23,0 2-22,1 0 6,-1 1 0,0-2-17,0 1 0,-1 0 11,1-1-5,-2 0-6,0-1 22,-1-2-11,0-2 1,0 0 10,0-3 0,-1 0-16,0-3 5,-2-1-5,0-1-17,-1-2-17,1 1-62,-1-2-112,1-2-190,0-1-229,1-2-309,1-1-370,0-2-480,1 0-904,1-1-4956,1-1 7640,0 0 0,0 0 0,-1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8:59.3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80 16902,'9'27'1238,"-2"-4"-919,-5-13-67,-1 0-55,0 1-24,0 0-5,-1 0-17,1 1-39,0 1-44,-1 0-29,0 0 0,0 0-11,0-1 28,0-1 17,-1-1 11,0-3 28,0 0 28,0-3 50,0 0 79,0-2 78,1 0 62,-1-1 437,1 0-784,0-3-45,-1-1-6,0-3 0,0-1 11,1-1-5,-1-3 6,1 0 21,0-2-16,0-1-5,0-1-6,1-2-23,0-1 28,1 1 18,1-2 38,0 2 17,1 0 6,0 0-11,-1 3-12,1 1-11,0 1-22,1 1-11,-1 1-18,1 2-4,0 0-24,0 1-10,0 2-23,0 2-11,0 0-11,-1 2 5,0 1 6,-2 0-5,2 0 22,0 0 16,1 3 18,1 1 21,0 3-10,0 2 0,1 1 5,0 2 0,-1 1 0,1 1-11,0 0 6,0-1-6,-1 1 5,1-2-5,-3-1 0,2-1-5,-2-3 5,-1 0 11,1-3 11,-2 0 29,0-2 50,0-1 61,-1 0 73,0-1 40,0 0-57,0 0-61,0-2-84,1-2-62,2-3 6,0-2-1,0-1-4,1-1-1,-1 0-6,1 0-5,0 0 0,1 0-11,-1 0 11,0 1 0,0 1 0,0 0 11,-1 2-16,0 1-6,-1 2-1,0 1-21,-1 1-23,-1 1-6,1 1-5,-2 0 17,1 0 38,0 0 24,1 3 4,0 2 1,2 2-6,1 3-11,1 1 12,1 0-12,0 1 0,1-1-6,0 1 0,-1-1-10,0 1-1,0-1-34,-1 0-72,0 0-146,1 0-179,-1 0-240,-1-1-355,-1 0-547,0-1-740,-2 1-807,0-3-4704,-2 1 7841,0-3 0,0-1 0,0-3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9:00.0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19647,'9'11'1467,"-2"-3"-1310,-7-8-3434,0 0 0,0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9:00.9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22 19445,'-4'-12'-1373,"1"2"231,3 10-4224,0 0-459,6 7 5825,-3-2 0,4 3 0,-5-6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9:02.9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125 85 24715,'25'34'370,"-4"-1"-292,-19-8-16,1 1-17,-1 0-17,1-1 5,-1 2-16,1-2 0,-1 0-11,1-1 5,-2-2-17,2-1-11,-2-2-5,2-3-23,-2-2 12,1-3-23,0-1-34,0-4-39,-1 0-56,1-3-89,-1-1-135,0-2-207,1 0-145,-1 0-327,1 0-832,0 0-1598,2-3-4884,0 0 8402,0-2 0,-2 3 0,-1 0 0</inkml:trace>
  <inkml:trace contextRef="#ctx0" brushRef="#br0" timeOffset="290">333 1 21002,'6'0'2571,"-2"0"-2045,-4 0-5,0 0-459,4 7 5,-2 4 11,4 8 23,-3 3 6,0 1 10,0 1-5,0 2-17,0 2-32,-2 1-30,2-1-16,-1-1-17,1-1 6,0-2-6,0-2 5,0-2 1,1-2-1,-1-2-5,1-3-5,-1-1-6,-1-2-23,0-2-28,-1-3-56,-1-1-78,1-2-117,-1-1-5843,1 0-2542,-1-5 8698,0 2 0,0-2 0,0 3 0</inkml:trace>
  <inkml:trace contextRef="#ctx0" brushRef="#br0" timeOffset="594">0 251 24665,'92'-20'442,"-12"2"-352,-54 11-28,1-2-12,-1 1 6,0 0-34,0 0 1,0 0-17,-1 0-23,-1 2-6,-2-1-38,-3 3-57,-2 0-100,-3 1-158,-2 1-228,-1 1-220,-2 0-223,-1 3-348,-3 0-402,-2 4-668,-1 1-649,-1 2-4498,-3 0 7612,1-1 0,-2-4 0,2-2 0</inkml:trace>
  <inkml:trace contextRef="#ctx0" brushRef="#br0" timeOffset="840">104 376 13502,'-9'-4'4425,"2"1"-3215,7 3 4055,0 0-4996,53-4-79,-29 1 0,42-3-27,-42 0-57,1 1-27,0 0-45,0 0-29,1-1-21,-1 1-58,-1 1-133,-2 2-213,-3 0-392,-1 1-448,-3 0-857,-2 1-1636,-1 1-4834,-3 0 8587,-2 0 0,-3 0 0,-3-1 0</inkml:trace>
  <inkml:trace contextRef="#ctx0" brushRef="#br0" timeOffset="1476">833 230 25438,'-22'0'-90,"1"1"73,8 5-11,-1 1 0,1 0-5,1 1-1,1-1-16,2 0-29,1 0-5,2 0-16,2-1 21,1 2 23,2-2 23,0 1-7,1 0 12,1 0 17,1 1 6,2 0 10,2 0 1,1 0-1,0-1 1,2 1-6,0 0 0,1 1-6,-1-1 1,0 0 5,0 1-6,-1 0 1,1 1 21,-2 0-4,-1 1 4,0 0 12,-2 0 23,-1 1 55,-2 1 51,-2 0 17,-3-2 5,-3 1-27,-5 0-46,-3 0-28,-4-1-27,-1 0-18,-2-1 7,0-2-12,1-1 5,0-2-33,1-1-22,1-3-73,2 1-135,-1-2-258,1-2-385,0 0-527,2-1-1367,0-1-4912,2 0 7679,2 2 0,6 0 0,2 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9:01.5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0 229 8976,'6'5'3681,"-1"-1"-2886,-5-4 7068,0 0-6871,12 31-84,-9-23-141,9 23-185,-12-31 40,0 0-521,0-1-57,0-2-10,0-1 6,-2-2-12,2-1 33,0-1-27,0-2 5,0 0 6,0-2-23,2-2-100,33-64 28,-24 52-40,26-45-39,-33 69 5,-1 1 24,0 0 32,0 1 40,2 0-11,0 2 28,3 2 11,0 3-6,1 2 23,0 1-11,1 2 5,-1 0-5,0 0 10,0 1-16,1-1 6,-1 1 0,0-1-1,-1-1-5,-1 0 0,0-2-5,-1-1-40,-1-3 50,-2 0 1,0-2 22,-2-1 56,1 0 11,-2-2 791,0 0-730,0-2-94,1-2-73,0-5-12,2-1 7,2-3 4,0-3-38,3 0 16,1-1-5,1 0-11,1 2 5,0-2-11,0 4-6,-1 1-16,-1 3-28,-2 3-57,0 1-50,-2 3 17,-1 1 17,-1 1 67,-1 0 61,0 1 40,0 2 11,0 3 11,1 3 6,0 2-6,0 1 6,1 2-11,-1 0-1,1 0-10,-1 0 27,1 0-22,-1 0 0,1 0-6,0 0-33,-1-2-11,0 0-79,0 0-134,0-2-236,-1-1-273,1 0-394,-1-3-738,0 0-997,-2 0-4526,1-2 7427,0 0 0,-1-2 0,0-1 0</inkml:trace>
  <inkml:trace contextRef="#ctx0" brushRef="#br0" timeOffset="436">583 42 21192,'32'65'723,"-6"-8"-656,-21-43-22,0 0-1,0-1 24,1-2-6,-1-1 33,1-1 68,0-2 61,0 0 50,1-3 40,0 1-1,1-2-10,0-1-7,0-1-32,1-1-40,0-3-34,-1 0-33,1-4-6,-1-1-11,0-2-11,-1 0-28,-1-2-17,-2 0-45,1-1 12,-1-1-29,0-1 1,-1-1-7,0 0-10,0-1 5,1 1-5,0-1 5,0 2 0,-1 0-5,1 3-1,-2 2-5,1 1 12,-1 3-12,0 2-17,-1 1-11,-1 3-482,0-1 476,0 5 68,0 2 27,1 4-15,2 1-35,1 2-6,0 1 1,2 1-6,-1 0 6,1 0-18,1 0-4,1 1-35,0-1-123,1 2-201,0 0-336,-1-1-443,1 0-880,-1 0-1281,0-2-5373,-2-3 8688,-1-2 0,-2-5 0,-2-1 0</inkml:trace>
  <inkml:trace contextRef="#ctx0" brushRef="#br0" timeOffset="1056">1000 83 21360,'35'76'577,"-6"-15"-426,-28-51-10,0-3-7,0-1 46,0-2 83,-1-2 90,1 0 95,-1-1 1607,0 0-1954,0-4-78,0 0-29,-1-4 6,0-1-6,-1 0 6,1-1-5,0 0-1,0 0 1,1 0-23,0-2 5,1 1 1,1-1-6,1-1 5,2 0 1,1 1-12,0 1-10,-1 1-1,1 1-39,-1 3-23,-2 1-39,1 1-27,-1 2 21,-1 0 35,1 1 61,0 2 45,0 2 16,1 3 18,0 3-1,0 1-16,1 2 16,-1 0 0,1 1-5,-1-2 34,0 0-40,0-2 6,0 0-1,0-2 12,0-2 45,-2-1 39,1-3 56,-2 0 51,1-1 50,0 0-6,-1-1-56,0 0-83,1-3-63,2 0-16,1-5-17,1-1 17,3-2-17,-1-1-23,3-1-16,0 0 28,1 0-28,-1 1 0,1-1 11,0 2-51,0 0 34,-3 3-5,-1 0-12,-2 3-5,-2 1-56,-2 3-39,-1 0-107,0 1 168,-1 2 73,0 2 28,1 3 28,0 1-22,0 2-12,1 2 0,0 1-61,0 0 45,2 1-12,-1-1 1,0 0-7,1 0-27,1-1-39,0 0-96,-1-1-90,2 0-212,-2-1-285,1 0-370,0 0-931,0-2-1483,-1 1-5165,-2-3 8710,0 0 0,-1-3 0,0-2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8:59.8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 21926,'11'42'73,"-2"-5"-51,-5-23 0,0 0-10,0-1-1,-1 1-11,-1-2-39,-1 1-68,0-1-78,-1-2-139,0 0-164,0-1-262,-2-2-555,-1 1-835,-2-2-851,-1 1-4721,-1-1 7712,2-1 0,2-3 0,1 0 0</inkml:trace>
  <inkml:trace contextRef="#ctx0" brushRef="#br0" timeOffset="639">147 43 8741,'17'78'9415,"-6"-47"-8972,-3 39 140,-6-62 156,-2-6 129,0 0 67,0-1 1564,0 0-2337,0-4-106,0 0-28,0-4 11,0-2 0,0-1 1,0 0-1,-1-2-11,1 0 0,0-1-11,0-1-1,1-1-4,0 0-24,2 0 7,2 1 5,0 0-6,1 0 17,-1 2-22,2 1 0,-2 2 5,1 2-27,-2 2 22,1 1-12,-1 1-5,1 1 11,-1 1 1,3 0 4,-1 1 7,3 0-1,2 0 12,1 1 5,2 3-5,1 2 5,0 1-22,0 1-6,0 2 0,0 0 0,0 2-16,-1 0 5,-1 1-6,0-1-5,-3 0-6,-1 0-5,-2-1-18,-1 0-55,-1-1-118,-2 0-173,-1-1-202,-1 0-292,0-1-609,-1 0-1077,-2-1-1825,0-1-3221,-1 0 7640,0-2 0,1-2 0,1-1 0</inkml:trace>
  <inkml:trace contextRef="#ctx0" brushRef="#br0" timeOffset="866">480 2 22716,'56'73'-1557,"-13"-11"487,-40-41-448,-3-6-661,0-8-638,0-3-4699,0-1 7516,0-2 0,0 0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4:17.3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 25074,'55'-9'-56,"0"0"0,26-3-1077,-23 11 1,-7 3 0,-23-2 0,48 6 0</inkml:trace>
  <inkml:trace contextRef="#ctx0" brushRef="#br0" timeOffset="96">1 385 23545,'71'-24'47,"0"1"0,0 0 0,-20 3 1,-3 1-1,17 3 0,0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9:08.8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534 646 8153,'4'3'9040,"-1"0"-8681,-3-3-63,0 0-10,8 60 5,-5-41 40,5 45 45,-6-59 100,-2-1 123,0-1 117,1-2 2897,-1 0-3299,1-4-191,-1-1-78,0-3-12,0-2-21,-1-1 16,0-2-6,-1-1-11,0-2 6,1 1-17,0-2-11,-1 0-6,1 1-17,0-2-16,1 1-12,0 0 1,0 1-12,0 0 17,2 2 17,0 1 0,1 0 5,0 2-11,1 0 0,0 2 12,-1 1-12,2 3 0,-1 0-22,1 2-17,-1 0 0,1 2-6,0 0 23,1 0 11,0 3 11,1 1 17,1 3 17,1 0-6,1 2 17,0 1 0,-1 1-11,2 1 11,-2-1 0,1 2-5,-1-1-12,0 1-28,0-1-56,-1 1-112,-1-1-162,0 0-213,-1 0-213,0-1-336,-2 0-560,0-1-756,-2-1-622,-1-1-4571,0-1 7646,-1-1 0,0-3 0,0-1 0</inkml:trace>
  <inkml:trace contextRef="#ctx0" brushRef="#br0" timeOffset="586">1013 563 22811,'-56'-11'-28,"8"5"12,29 14 4,1 1-21,2-1-1,0 2-16,4 0-1,1 0-16,3 1 22,2-1-11,1 1 17,3-1 28,1 0-17,1-1 45,2 0 5,0-1 17,4-1 45,0-1 0,2-1 28,0-1 0,2-1 12,1-1-18,0-1-5,1-1-6,0-1-11,0-1 0,0-2-6,0-2-22,0 0-11,-2-2 28,1 0 39,-2 0 45,-1 0 0,-1 0-12,-1 1-33,-2 0-33,0 1 10,-2 0-38,1 1-7,-2 1-16,1 1-33,-2 2-768,0 0 611,1 5 106,1 0 67,1 6-11,2 1 11,1 3 0,1 2 45,0 2-28,0 1 11,1 2 1,0 1-7,0 0 1,1 1-6,0 0-6,-2 0-11,2-1 6,-3-2 11,-1-1 17,-1-3 28,-2-2 5,-1-2 23,-1-2 5,0-2 29,0-1-12,-1-1 6,-2-2 5,0 0-33,0-2-39,-1 0-68,-1-2-106,-1 0-146,-2 0-139,-2 0-286,-2-3-471,0-1-969,-3-2-1434,0-1-5074,2-1 8631,1 2 0,6 3 0,3 1 0</inkml:trace>
  <inkml:trace contextRef="#ctx0" brushRef="#br0" timeOffset="1199">1200 563 20196,'-11'63'196,"2"-9"-129,9-39 0,-1-1-17,1 0-5,0-2-28,0-1 0,0-2 5,1-1 23,0-2 44,1-1 68,1-2 106,0-1 96,0-1 83,1 0 1,0-1-62,1 0-95,2-3-124,1 0-50,1-4-28,2-2 11,-1-1 17,0-1-22,-1-1-17,0 0-17,-2-1-6,0 1 6,-1 0 0,0 0-22,-1 1 11,-1 1-29,0 0 7,-1 2-1,0 0-22,-1 2 6,0 1-12,-1 3-11,0 0-39,-1 2-700,1 0 616,0 2 118,1 2 33,2 4 6,1 2-6,0 2-5,2 0 5,0 1-11,0 0 6,1 1-6,0-1-17,1 0-90,0 0-212,0 0-286,-1-2-443,-1 0-704,0-2-948,-3 0-2190,0-2-1232,-1-1 6122,-2-2 0,1-2 0,-2-2 0</inkml:trace>
  <inkml:trace contextRef="#ctx0" brushRef="#br0" timeOffset="1490">1450 188 22907,'14'78'380,"-1"-7"-324,-9-40-22,1 1-28,-1 1 5,0-1-6,1-2-16,-1 1-34,1-4-78,0 0-140,0-2-174,0-2-163,-1-1-206,1-1-297,-2-3-494,-1-2-693,-1-3-589,0-1-4587,-1-4 7466,0-2 0,0-3 0,0-2 0</inkml:trace>
  <inkml:trace contextRef="#ctx0" brushRef="#br0" timeOffset="2038">1783 583 25018,'-22'-24'-107,"1"6"119,8 20-12,-2 3 0,1 2-12,1 2 7,-1 0-18,3 2-5,-1 1 6,1 1-40,2 0 34,1 1 0,1-1 0,3 1 23,2-2-12,1 1 0,1-2 12,0-1-7,2 0 12,1-1 12,2-2 4,1 0 29,0-2-6,1-1 6,-1 0 28,0-2-39,1-1 38,-1 0-21,1-1-1,1 0-5,0-2-23,1-1-5,0-4-11,1-1 11,1-1-6,0-2 11,0-1 1,-1 0 5,-1 0 0,-1 0 5,-2 1-5,0 0-5,-1 1 0,-1 2 5,-2 1-6,0 2-22,0 1 6,-1 1-34,0 2-51,-1-1-644,0 2 589,0 4 123,2 1 22,0 5 11,2 1-22,2 1 11,1 1-11,0 0 6,1 1 0,1-1-6,-1 0-12,0 0-38,0-1-112,1 0-309,0-1-363,0 0-489,-1-1-972,0-1-1324,-1-2-4783,-2-1 8402,-1-2 0,-2-2 0,-1-2 0</inkml:trace>
  <inkml:trace contextRef="#ctx0" brushRef="#br0" timeOffset="2442">1950 708 19994,'12'41'2963,"-3"-8"-2409,-9-33-218,0-1-168,0-2-56,-1-2 6,-1-1-6,-1-2-11,1 0 0,-1-2 5,0-1-5,1 0 5,0-1 6,-1-2-11,0-1 5,-1-1-22,1 0-11,-1 0-27,1-1-7,1 0 6,0 1 5,2 0 0,0 2-16,0-1-12,0 1-16,0 1-6,2-1 11,2 1 0,1 0 1,0 1-12,0 0-6,1 1 0,1 2 6,1 0-11,0 2 0,1 0-17,0 1-17,0 1-16,1 1-40,-1 1-29,1 2-32,-1 0-79,1 1-112,1 3-179,-1 2-263,1 3-342,-1 3-778,1 1-1289,-1 1-5305,0 1 8509,-2-3 0,-3-4 0,-3-4 0</inkml:trace>
  <inkml:trace contextRef="#ctx0" brushRef="#br0" timeOffset="2696">2241 521 24099,'22'46'336,"-3"-8"-336,-15-27-1260,-1-1 134,1-1-5,-1 0-67,0 0 1203,0-2-5,-1-2 0,0-1 0,-1-2 0,-3-5-280,-6-6-1199,-5-5-2537,-4-4-3847,5 6 7863,4 3 0,6 7 0,2 2 0</inkml:trace>
  <inkml:trace contextRef="#ctx0" brushRef="#br0" timeOffset="2871">2241 84 7375,'0'0'0</inkml:trace>
  <inkml:trace contextRef="#ctx0" brushRef="#br0" timeOffset="3328">2491 0 19949,'9'11'2252,"-2"-3"-1658,-7-8 16,0 0-560,3 17 23,-1-6 11,2 16-5,-2-9-29,-1 1 12,-1 3-23,0-1-17,0 3-5,0 1-6,0 0 0,0 3 6,0-1 22,0 3-27,0-2-7,0 1 1,2-1-17,-1-2 11,2-2 0,0-2 0,-1-3-12,1-4 7,0-1 10,0-3-16,-1-2 11,2-1-50,-3-1-45,1-1-85,-1-2-111,0 0-174,0-2-179,-1 1-168,0-1-247,-1 0-733,0 1-840,-3-1-2163,0 0-599,-1 0 5394,1-1 0,1-1 0,2 0 0</inkml:trace>
  <inkml:trace contextRef="#ctx0" brushRef="#br0" timeOffset="3799">2366 375 23814,'73'-24'162,"-12"5"-139,-43 18-12,-2 1-11,0 0-6,0 1 12,0 1-23,1 0 0,0 0-11,0 0-45,0 0-39,-2 0-50,0 1-56,-2-2-34,-1 1-12,-1-1-4,-3 1 32,-1-1 35,-4 0 32,-1 0 18,-1 0-219,-1-1 202,0 1 56,0 1 67,0 0 68,0 0 16,0 2 34,0 2 56,0 2 67,0 3 72,1 4 24,-1 1-17,0 4-46,0 0-55,0 1-51,-1 0-50,-1 0-6,0-2-28,-1 1-11,1-2-11,0-1-6,1-2-5,-1 0-6,1-3 0,-1-2-56,2-1-73,-2-2-145,2-1-185,0-2-147,0-1-88,0-1-9137,0-2 9622,1-3 1,-1 2 0,1-3-1</inkml:trace>
  <inkml:trace contextRef="#ctx0" brushRef="#br0" timeOffset="3990">2824 250 18739,'16'-13'-9831,"-3"3"9038,-7 14 1,-2-2 0,-3 0 0</inkml:trace>
  <inkml:trace contextRef="#ctx0" brushRef="#br0" timeOffset="4426">2887 438 8080,'1'8'5786,"0"-1"-4335,-1-7 7522,0 0-6878,79 10-2056,-57-13-33,60 6 5,-77-13 6,-1-3-12,0 2 1,0 0-1,-2 1-5,0 0-16,-1 1-18,-1 1 0,0 1-16,0 0-23,0 1 12,-2 1-68,0 1-45,-1 1-33,-1 0-28,-1 1 44,-1 1 40,-1 1 39,-2 0 16,-1 2 7,-1 1 5,-1 4 11,-2 1 28,0 2-5,-1 1 11,1 2 5,2 0 6,0 1 6,2 1-1,2 0 1,1 1 5,3-1 0,0 0 12,2-1-1,1 0-11,2 1 17,3-1 0,2 2-17,4-2 17,1 0-28,4-1-28,0-1-100,3-1-124,2-3-180,0-1-172,0-1-265,1-2-593,-1-2-840,1-1-1327,0-1-4504,-2-1 8161,-3 0 0,-8 0 0,-3 0 0</inkml:trace>
  <inkml:trace contextRef="#ctx0" brushRef="#br0" timeOffset="4780">3449 271 23612,'-16'9'-123,"1"0"106,9 0 0,-1 1 12,0 1 5,0 2 28,-1 0-34,2 1-11,1 0 1,0 0-18,2 0 28,1 1 6,2-1 12,0 1 4,1 0 12,1-1 6,2 0 16,0-1 6,1-2 40,0 1 16,-1-2 22,-2 1 73,0-2 51,-2 1 72,-1-2 6,-4 2-56,-3-2-78,-3 0-95,-4-1-51,-3 0-51,-1-2-16,-1-1-73,1-1-117,2-1-220,1-2-397,2 2-822,2-2-2231,3 1-5208,1 0 9079,3 0 0,3 0 0,0-1 0</inkml:trace>
  <inkml:trace contextRef="#ctx0" brushRef="#br0" timeOffset="-956">284 479 22015,'-33'-21'668,"4"5"-562,25 14-28,-2 1-38,1 0-24,-1 1-4,-2 0-18,0 0 6,-2 1-6,-2 1 1,0 1 5,-3 3-11,1 1-1,-2 1-10,1 1-6,1 0-17,1 1 6,1-1 0,2 0-12,0 0 1,2-1-17,1-1 16,2 1-21,1-1-12,0-1 0,2 0-6,1-1-12,0-1 2,1 0 16,0 1 16,0-1 52,2 0 16,1 1 22,4 0 23,1 0-6,1 2 0,2-1-11,0 0-5,1 0-23,1-1 0,1 1 0,-1 0-6,2-1 12,-1 1 5,1-1 0,0 1-11,1 1 22,-2 0-27,1 1-6,-1-1-1,-2 0-4,0 0-1,-2 0 6,-2 0 5,-1-1-5,-2 1 11,-1-1 22,-2 0 40,0 0 45,-2-1 44,0 0 12,-3 0-23,0 0-34,-3 1-56,-1 0-27,0 1-18,-1-1-27,-1 0-45,-1 1-79,0-1-111,-1 0-147,1 1-156,-2-1-196,0 0-392,1-1-617,-1-1-772,2-1-2566,0-2 824,2 0 4279,2-1 0,3 0 0,1 0 0</inkml:trace>
  <inkml:trace contextRef="#ctx0" brushRef="#br0" timeOffset="-670">326 563 22043,'29'46'147,"-5"-7"-147,-20-24-17,-1-1-39,0 0-68,-1 0-162,-1 0-162,0-1-235,-1 0-313,0-3-478,0 0-643,0-2-566,-2-2-3103,2-2 5786,-2 0 0,1-3 0,0 0 0</inkml:trace>
  <inkml:trace contextRef="#ctx0" brushRef="#br0" timeOffset="-486">326 354 20907,'-2'-6'1731,"0"1"-1586,2 5-9976,0 0 8061,12 16 1,-9-12-1,9 11 1</inkml:trace>
  <inkml:trace contextRef="#ctx0" brushRef="#br0" timeOffset="5936">222 1229 22088,'-20'8'309,"1"1"-203,7 2-16,-1 1-6,0 2-22,0 2 10,-1 2 1,1 1-11,1 2 11,-1 0-17,2 0 5,-1 0-5,2 2-11,0-2 0,2 2-6,2-1-5,0 1-1,3 0-5,0 2 11,2 0-16,1 1 10,0 1 7,3-2 4,1 0-4,3-2-18,1-2-11,2-2-16,0-1-1,1-2-5,2-2-45,0-2-56,1-2-107,1 0-178,0-3-242,0-1-425,0-3-622,-1-1-1176,-1-1-5406,-2-1 8268,-2 0 0,-5 0 0,-2 0 0</inkml:trace>
  <inkml:trace contextRef="#ctx0" brushRef="#br0" timeOffset="6599">493 1687 23836,'-33'-26'112,"5"5"-95,17 21-6,-2 0-16,0 1 5,-1 1-17,0 1 6,-2 3 11,1 1-12,-2 2 18,1 1-12,0 3-10,-1 0 4,2 2-16,0-1 6,2 3-17,2-2 0,2 0-12,2-1 23,5-2-11,0 0 22,2-2 17,2 0 6,2-2 33,4-2 17,3-1 6,1-3 5,3-1-11,1-1-6,0-2-5,0-2 17,1-2 5,-2-1 22,0-2 1,-1 1 11,-3-2-12,0 0 7,-3 0-12,-2 0-6,-1 1-16,-3-1-1,0 1-10,0 1-23,-1 0-12,0 1 1,1 0 0,-1 1 11,0 2-6,0-1-5,-1 1-11,1 1-6,-1 1-17,0 1-11,1 0-112,0 1 78,-1 0 18,2 0 32,2 2 18,0 1 0,3 3 5,1 3 0,3 0-5,1 3 10,2 1-4,1 3 4,1 1 12,1 3-5,0 1 5,0 2 5,0 2-5,-2 0 6,-2 1 0,-1-1 5,-4 1-17,-2-1 23,-4 1 5,-2-1 18,-5-3-12,-2-3 6,-5-2-23,-2-3-5,-4-1 22,-2-4-40,-1 0-4,-1-2-1,1-2-17,1-1 1,2-2-1,2-1-22,5 0-73,3-1-84,3-2-151,3 0-224,1-2-336,5-2-628,1-1-1214,5-2-5575,0 1 8313,-1 0 0,-3 4 0,-3 2 0</inkml:trace>
  <inkml:trace contextRef="#ctx0" brushRef="#br0" timeOffset="6872">659 1749 25057,'14'35'-17,"-3"-4"0,-9-13-27,-1 0-63,0-1-78,0-1-145,0-1-230,-1-2-286,1-2-459,-1-3-677,1-3-1217,0-1-5214,0-3 8413,0 0 0,0-1 0,-1 0 0</inkml:trace>
  <inkml:trace contextRef="#ctx0" brushRef="#br0" timeOffset="7044">742 1583 20733,'-11'-7'2129,"1"2"-1944,10 5-10016,0 0 8051,6 5 1,-4-4-1,4 4 1</inkml:trace>
  <inkml:trace contextRef="#ctx0" brushRef="#br0" timeOffset="7568">826 1853 7800,'1'10'5036,"-1"-3"-3916,0-7 7780,0 0-8564,12 22-73,-9-18-50,9 16-45,-12-25-33,0-1-12,0-2-28,0 0 0,0-2-11,0-1-5,0 1-18,1-2 6,0 0-22,2-2 129,25-56-180,-18 44-22,24-43 6,-28 64 5,4-1 0,-3 6 0,0 0 1,1 3 4,0 0 7,2 5-1,-1 0 6,0 3 6,0 0-12,0 0 6,0 1-5,0-1 5,-1 0 5,1-2-10,-1-1 5,-1 0-6,-2-2 0,-1-1 18,-1-2-1,-1 0 28,0-3 34,-2 1 358,1-1-330,-1-2-68,1-3-27,1-2-17,0-3-6,3-1-22,0-1-6,2-1-22,1 2 0,1 1-6,1 2 6,0 1 11,1 1-6,0 2 6,-1 1-6,0 3 6,-1-1 6,-1 1 0,0 2 16,-3 2 6,1 2 17,-3 4 0,0 1 11,0 1-6,0 2-11,0 1-22,1 0-34,1 1-89,0-1-180,1-1-330,1-1-555,-1 0-873,1-2-1541,-1-1-4878,-1-2 8519,1-3 0,-4-2 0,0-2 0</inkml:trace>
  <inkml:trace contextRef="#ctx0" brushRef="#br0" timeOffset="7918">1304 1333 24738,'28'26'61,"-4"-1"-55,-17-2-12,0 0 6,1 0 0,-1 1 6,0-1 22,0 3-28,0-1 6,-1 2-6,1 0-12,-2 0 1,1 0 0,-2-2-11,1-1-1,0-3 1,-1-2-12,-1-2 12,1-3-12,-2-3 1,-1-3-12,0-3-39,0-1-28,-1-3-1025,0 0 325,-2-1-359,-1 0-543,-1-1-868,-2 0-1669,-1-3-2717,1 1 6968,-1-1 0,5 3 0,0 0 0</inkml:trace>
  <inkml:trace contextRef="#ctx0" brushRef="#br0" timeOffset="8220">1325 1604 15149,'7'3'3899,"-1"0"-3339,-6-3 2638,0 0-3041,66-30-521,-41 23 493,51-22 112,-59 31-140,0 3-6,-2 3-45,-1 0-22,-1 2-5,-2 0 362,-1 2-362,-3-1 10,-2 0 12,-1-1 17,-2 1 27,-2-1 18,0 0 16,-3 1 0,-2 0-28,-4 1-16,-3-1-23,-1 0 5,-3 0-49,-1 1-12,-2 1-12,0 0-27,1 0 6,1-1-40,2 1-50,4-2-113,2 1-133,3-2-152,3-1-123,1 0-135,3-2-240,3-1-280,3-3-421,6-2-633,2 0-1428,3-3-2038,0 0 5819,-3-2 0,-6 2 0,-4 1 0</inkml:trace>
  <inkml:trace contextRef="#ctx0" brushRef="#br0" timeOffset="8702">1783 1604 24010,'-22'-4'0,"1"3"-23,9 8 35,1 2-7,0 1-10,0 0 16,1 3-17,1 0 1,2 2 5,0 0 5,3 1 1,1-2 5,2 0 0,0-1 17,2-1-5,2-1-1,1-2-11,2-2-5,0-2 16,1-2 17,-1-1 29,0-1 10,-1-1 12,2-1 10,0-2-4,1-3 16,-1-1-17,1-2-22,-1-2-12,0-2-33,-1 0 11,1-2-5,-2 0-6,2 0-11,-2 0-17,0 1 0,1 1 0,-1 2-23,0 1 18,-1 3-12,-1 1-22,0 2-12,-1 2-55,-1 2 0,0 0 27,0 0 18,0 0 38,1 3 18,1 2-7,0 4 7,1 1 16,0 2-11,1 2 0,-1 1 6,2 1-6,-1 0-6,1 0-16,0-1-18,0 0-44,2-1-72,0-1-147,0-2-223,1 0-264,-2-3-443,0-1-603,-1-3-1077,-1 0-5355,-2-3 8268,0 0 0,-2-1 0,-1 0 0</inkml:trace>
  <inkml:trace contextRef="#ctx0" brushRef="#br0" timeOffset="8999">1950 1312 25438,'13'35'96,"-1"-2"-63,-5-8-10,0 0-7,-1 1 1,0 1 0,-1 0 5,-1-1-22,0 1 0,0-1-11,-2 1-6,2-2-16,-2 1-57,1-3-73,-1-1-94,-1-4-124,0-4-162,0-4-124,-1-3-83,1-3-612,-1-2-2116,0-4-5226,0 0 8704,0-2 0,0 1 0,0 1 0</inkml:trace>
  <inkml:trace contextRef="#ctx0" brushRef="#br0" timeOffset="9410">2491 1208 24251,'9'55'296,"-2"-6"-156,-9-25-11,1 1 0,-1 0-17,0 0 11,1 0-16,0 1-12,1-2-27,0 1-24,0-1-4,0-1-18,1-2-11,0-2 0,3-2-11,-1-1 0,0-1 12,0-3-35,0 0-16,0-2-56,0-1-91,0-1-82,0-1-141,-1 0-213,2 0-324,-1 1-651,0 0-1332,1 0-5641,-1 0 8570,0-2 0,-2-3 0,0-1 0</inkml:trace>
  <inkml:trace contextRef="#ctx0" brushRef="#br0" timeOffset="9872">2804 1520 23999,'-29'0'112,"4"1"-73,12 7-28,3 3 17,-1 0 0,2 1 0,-1 0-17,3 1 12,0 0-7,2 0 1,1 2 28,1-1-28,2 0 0,1 1-12,0-1 23,2-1 0,1-2 6,2-1 22,2-1-6,1-2 40,0-1 16,1 0 12,1-4-17,1 0 5,2-2-11,-1-2-16,1-1 28,0-3-23,0-2-6,-2-2 6,1-1 0,-2-2-6,-1-2 1,-1-2-6,-2 0-17,-1-1 5,-1 1-16,-2 0-6,1 0-39,-2 1 11,0 0-5,-1 3-6,0 0 0,0 3-62,-2 2-61,-1 1-50,-2 3-40,-2 1-40,-2 3-16,-3 0-83,-3 4-141,-2 1-190,-1 3-258,0 1-510,-1 0-660,2 1-864,1-1-4766,2-1 7741,5 0 0,3-4 0,4-2 0</inkml:trace>
  <inkml:trace contextRef="#ctx0" brushRef="#br0" timeOffset="10242">3241 1479 24374,'-35'-20'185,"4"6"-113,15 22-4,0 1 4,1 1 7,1 1-6,1 0 5,1 1-11,1 1-5,0-1-6,2 1-17,1 0 0,1 0-5,1-1 11,4 0 17,0 0 16,2 0 12,2-1-1,1 0-10,4 0-12,3-1-5,2 1-18,3-2-4,1 1-29,1-4-22,2 1-51,0-2-100,0 0-135,0 0-191,-1-1-268,0 0-431,-1 0-836,-1-2-1875,-3 0-4918,-1-2 8816,-3 0 0,-4 0 0,-2 0 0</inkml:trace>
  <inkml:trace contextRef="#ctx0" brushRef="#br0" timeOffset="10612">3449 1146 25601,'30'23'179,"-7"1"-134,-22-1-28,-1 3 22,0 1 0,-2 1 0,-1 1 0,-2 1-16,-1 0-1,1-1-11,0-2 6,2-1-6,0-2-5,3-1 5,-1-2 12,2 0-18,1-3 1,3-1-12,-1-4-22,0-2 17,-1-3 0,-1-2-6,-1-2-5,0 0-23,-1-3-34,0 0-1786,0-1 885,1 0-684,0-1-1512,1 0-5684,-1-2 8860,-1 1 0,1 0 0,-1 2 0</inkml:trace>
  <inkml:trace contextRef="#ctx0" brushRef="#br0" timeOffset="11008">3678 1354 23797,'-24'8'274,"0"1"-173,4 1-6,-1 1 1,0 0-24,1 0-10,1 1-6,1-2 6,4 0-1,2-2-16,2 0-6,4-1 12,2-2 33,2-1 33,1 0 40,1-1 17,2 0 5,1 0-11,5 0-28,1-1-11,4 2-39,1-2-29,3 2-5,1-2 23,1 1-34,1-1-12,1 0-10,1 0-29,-1-2 0,0 2-5,-2-2-6,-1 1-16,-2 0-6,-1 0-51,-2 0-56,-3 1-44,-3-1-34,-1 2-23,-4-1-22,-1 3-50,-4-1-129,-1 2-168,-4 0-252,0 1-477,-1 0-710,1-1-1104,2 1-5237,0-2 8396,4 0 0,0-3 0,1 0 0</inkml:trace>
  <inkml:trace contextRef="#ctx0" brushRef="#br0" timeOffset="11483">3865 854 24066,'37'46'521,"-5"-5"-393,-15-16-10,-1 1-23,0 2-16,-2 3-7,-2 1-16,-2 2 0,-4 3-22,-2 0 0,-3 3-23,-1 1-17,-4 2-235,-4 0 196,-5 0-39,-3-1-67,-3 0-101,-1-1-173,-2-1-225,1-1-347,2-3-779,2-3-1455,4-5-5496,3-6 8727,4-8 0,3-7 0,2-3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1:31.0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272 456 21803,'-13'-9'84,"0"2"-96,8 7 12,-2 1 12,-1 2 4,0 1 7,-1 1-6,-1 1-6,0 0 6,0 1-6,0 0 6,-14 12-17,11-8-17,-17 19 11,20-17-11,-4 6 6,8-9 6,1-1-18,0 0-10,2-1-7,1-2 1,1 1 0,0-1 0,1 1-34,3 1 73,0-1 34,10 5-29,-4-6 6,5 3-11,-4-5 6,1 0 5,1 0-5,1 0 27,7 3-33,-3-2-11,5 4 6,-6-3-23,1 1 16,-2 0 7,0 1-6,-1 0 5,0 0 0,-1 1 6,0 0 40,5 6-35,-4-4-16,13 14 22,-14-12 6,6 6-6,-12-8-11,-1-2 6,0 0 16,-2 0-16,1 0 33,-3-1 34,0 1 28,-1 0 45,0 0 33,-1 2-33,-1-1-12,-1 1 12,-3 0-23,-2 1 17,0-1-11,-2 1-28,-1-1-23,-2 0 12,-1 0-1,-2-1 6,-2-1 1,-1 0-24,-3-1-10,-1 0 5,-2-1 6,-2-1 0,0-1 0,-1 0-1,1-1-16,1-1-16,1-1-63,-12 0-16,14-1-969,-11-2-191,26 1-783,-1-3-970,9 1-5137,1 0 8089,2-1 0,-1 2 0,-1 0 0</inkml:trace>
  <inkml:trace contextRef="#ctx0" brushRef="#br0" timeOffset="1133">522 185 19344,'12'-48'796,"-1"8"-578,-6 33-11,0 0-39,0 0-34,0 2-38,1-1-35,-2 1-22,2 0-16,-1 0-1,1 1-5,0 0 0,0 0-6,1 0-5,1 1 10,2-1 1,0 0 0,1 0-6,0 0 12,0 0 5,0 0 11,2 2-6,-2-1-21,1 3-18,-1-1-16,1 1-1,-2 1 12,0 1 5,-1 2 6,-1 2 17,-1 1 22,-1 2 34,-1 1 157,-2 7-96,-1-3-5,-2 6 79,-6 4-124,0-5 196,-21 27-235,13-25 28,-18 21-34,20-29 56,-11 10-89,15-16 38,-5 4-27,11-10 17,1-1-202,1 0 117,2 0 18,0 0 16,3 0 17,0 0 6,11-2-6,-5 1-6,20-2 12,-16 3-1,8 0-10,-11 0-1,1 1 0,-2 1 1,0 1-6,-1 2-1,-2-1 1,-1 1 95,0 7-17,-4-3 23,1 5 22,-4-4 17,-3 1 5,-1-1 17,-3 1 1,-2 0 10,-1 0-5,-2-1-23,0 1-22,-1-2-11,0 0-28,-1 0-12,0-1 1,1-1-34,1-1 6,2-1-12,0-1 0,2 0-16,-1-2-56,1 0-57,0-1-66,0 0-119,0 1-200,0-1-438,1 1-851,2-2-886,2 1-693,0 0-4605,2 1 7965,1-2 0,0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1:56.0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1 459 22929,'13'16'218,"-3"0"-178,-7-5-18,-1 0-22,1 2-34,0-1 23,-1 1-28,2-2-112,-1 6 0,1-7-1558,-1 8-2889,-1-11 1831,-3 2 2767,-3-6 0,2-2 0,-1-1 0</inkml:trace>
  <inkml:trace contextRef="#ctx0" brushRef="#br0" timeOffset="214">126 105 16068,'-1'-14'-9831,"1"4"9706,-1 14 1,1-2 0,0-1-1</inkml:trace>
  <inkml:trace contextRef="#ctx0" brushRef="#br0" timeOffset="567">251 1 15457,'11'2'4050,"-2"0"-3865,-9-2 263,0 0-196,10 17-34,-8-5 17,7 17 6,-10-7-6,-2 3-17,-1 1 191,-4 30-353,2-19 11,-4 51-55,7-48-29,-3 60 6,7-62-1,2 31-10,1-48-96,5 11 6,-5-19-952,4 6 202,-7-14-7697,1-1 2992,-3-3 5567,-1-1 0,1 0 0,0 0 0</inkml:trace>
  <inkml:trace contextRef="#ctx0" brushRef="#br0" timeOffset="816">105 355 21125,'68'-36'34,"-9"8"-79,-42 28-73,0 1-151,0 1-268,-2 3-398,1 2-679,0 1-643,-1 0-347,1-1 2604,8 4 0,-13-6 0,4 2 0</inkml:trace>
  <inkml:trace contextRef="#ctx0" brushRef="#br0" timeOffset="983">438 376 21691,'26'87'50,"-4"-15"-72,-19-58-29,0-2-44,0 0-79,-1-2-156,-2-1-235,1-2-382,-1 0-661,0-3-761,0 0-1177,-1-1-2749,-1-2 6295,-1 1 0,1-2 0,2 1 0</inkml:trace>
  <inkml:trace contextRef="#ctx0" brushRef="#br0" timeOffset="1166">500 209 19720,'3'5'2323,"0"0"-2109,-3-5-6868,0 0 1058,4-23 1328,0 20 4268,2-16 0,-4 22 0,0-1 0</inkml:trace>
  <inkml:trace contextRef="#ctx0" brushRef="#br0" timeOffset="1550">500 334 11502,'11'12'3647,"-2"-2"-2717,-9-10 2795,0 0-3513,45 64-739,-28-40 785,35 49-22,-40-56 16,0-2-33,-1 0 94,3 4-10,2 3 2212,-1-8-1920,-4-3-595,-5-15 255,-5-4-243,2-1-24,-1-1 29,1-2-22,0 0 21,1-1-10,-1-2 0,1-2 33,2-17-34,-2 12-5,6-27-28,-6 30-190,4-14 72,-5 23-1030,1-3 280,-4 10-3507,3 1 1944,-2 2 2459,5 4 0,-4-4 0,2 4 0</inkml:trace>
  <inkml:trace contextRef="#ctx0" brushRef="#br0" timeOffset="2017">854 396 22099,'59'27'931,"-11"-6"-707,-39-21 1305,30-16-1479,-23 9 12,25-13-1,-34 11 18,0 1-23,-1-1 0,-1 1 0,-1 1 0,0-1-6,-2 1 6,1 1 45,-2-6-112,0 6-157,-3-8 50,0 10-11,-2-3-5,-1 4 11,-2 2 22,0 0 11,-2 1 23,-1 0 17,-2 1 10,0 1-44,-15 9 62,9-2-40,-25 19 34,24-12-78,-20 26 78,24-22-11,-12 28 39,18-27 39,-1 28-22,10-28 89,14 25-39,-1-29 135,31 17-163,-19-23-364,39 6-408,-34-13 733,33 1 0,-46-4 0,11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1:53.0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0 438 19764,'33'-37'1613,"-7"7"-1204,-25 28-78,-1 0 78,0 2-409,-2 1 0,-1 3 11,-2 3 0,-1 3-5,0 2-6,-1 2 11,1 1 0,-1 1-5,2 2-6,0-1-6,2 2-5,0-2 0,2-2 5,0-1-5,1-2 0,1-2-6,0 1 0,2-2 6,2 0 0,1-1 11,0-1 11,1-2 17,0-1 17,0-2 22,1-1-5,1 0-1,1-1-10,0-2 38,7-4 34,10-9-78,-8 3-11,7-4 5,-17 8 0,0 1 17,-1-1 28,0 1 17,0-1 17,-2 0 5,0-1-6,-1 1-5,0-1-11,-1 0-6,-1 0-16,0 0-18,-1 0-10,0 0-6,1 0-12,-1 0-16,1 0 0,-1 1-6,1-1 6,-1 1-6,1 0 6,-1 1-12,1 1-5,-2 1 0,1 1 0,-1 2-16,-1 0-12,0 1-275,0 0 264,0 3 22,0 2 23,0 2-1,0 3 12,0 2 6,0 1-12,0 2-11,0 0 11,1 1-17,0 0 1,2 0-29,1 11-5,-1-10-387,2 17 113,-4-20-1413,3 12 690,-2-16-5534,5 7 1804,-2-10 4766,4 1 0,-5-6 0,-1 1 0</inkml:trace>
  <inkml:trace contextRef="#ctx0" brushRef="#br0" timeOffset="533">375 542 21159,'11'32'285,"-2"-4"-246,-8-18-11,0 1 6,-1 0-12,1-2 6,-1-1 12,1-1 4,-1-1 29,0-1 34,1-1 33,-1-1 62,1-1 56,-1-2 1343,0 1-1500,0-5-56,1 0-17,-1-4-17,0 0-5,0-1-6,1-1-6,0-3 23,1 1-17,0-2-6,1 0 23,5-13-17,2 0 11,1 0 6,3 3-11,-8 17 83,11-5-83,-9 7-6,13-2 5,-9 4-10,16 1 5,-14 2-17,16 9 11,-17-1 23,15 18-22,-18-14-18,7 13 18,-14-14-74,-1 13 51,-4-10-5,-2 6-23,0-8-28,-1-1-79,1-1-100,0 0-140,1-1-174,2 0-297,-1 0-4637,2 4 2766,2-4 2745,3 4 0,-3-9 0,3-1 0</inkml:trace>
  <inkml:trace contextRef="#ctx0" brushRef="#br0" timeOffset="799">771 438 23433,'3'36'140,"-1"-4"-129,-2-15 0,0 0-22,0 0-6,0-2-16,0 1-505,0 8-11,1-9-3288,2 11 1849,0-19 1988,5 3 0,-5-9 0,3-1 0</inkml:trace>
  <inkml:trace contextRef="#ctx0" brushRef="#br0" timeOffset="951">812 292 16510,'-7'-14'4408,"1"2"-4632,6 12-8884,0 0 3261,15-25 5847,-10 20 0,11-19 0,-14 25 0</inkml:trace>
  <inkml:trace contextRef="#ctx0" brushRef="#br0" timeOffset="1383">916 667 9122,'0'-11'3994,"0"3"-2869,0 8 5938,0 0-6492,-14 53-195,12-42-152,-8 38-78,15-57 39,7-7-1,15-28 1,3-4-173,-5 8-143,5-8 1,-3 4 175,-19 30 33,0 1 1,-2 1 5,0 2-11,-1 3-34,0 0-11,-2 2 277,8 1-305,-5 2-28,12 7 22,-10-1 12,9 11-6,-7-4 6,19 25-12,-13-18-5,13 15-34,-17-18-45,0-2-111,-2 0-152,-1-1-157,-2-1-207,-1-2-297,-2-1-458,-2 0-3570,-1 0-302,-1-2 5344,-3 1 0,2-5 0,-1-1 0</inkml:trace>
  <inkml:trace contextRef="#ctx0" brushRef="#br0" timeOffset="1734">1437 1 21304,'-5'41'437,"2"-4"-342,3-14-22,0 2-34,0 3-16,0 0-12,1 3 11,0 0-5,0 2-28,1-2 11,-1 0-11,2 0 5,-2 8-11,1-10-28,-1 5-128,-1-7 10,0-8-626,0 12 386,0-19-1984,-1 8 786,-1-14 1601,-6 5 0,5-9 0,-3 3 0</inkml:trace>
  <inkml:trace contextRef="#ctx0" brushRef="#br0" timeOffset="1970">1270 355 21511,'45'-24'-165,"1"1"0,28-15-121,-60 40-184,-1 1-213,0 2-421,-2 1-778,0 1-504,-2 1-510,0 0-2839,-1-1 5735,-1 0 0,-4-3 0,-1-2 0</inkml:trace>
  <inkml:trace contextRef="#ctx0" brushRef="#br0" timeOffset="2349">1583 355 21360,'2'64'924,"1"0"1,2 19-735,-2-43 12,0-38 16,-1-1 1,2 0-12,-1-1-28,2 0-28,0 0-55,1-2-52,1-1-16,0-3-50,0 0-6,1-2-6,0 0-16,0-1 0,0 1-6,1-1-17,-2 0 11,1-1 1,-2 1 10,0-1 29,1 1-12,-3 0 1,0 1-214,-2-4 74,-1 5-768,0-4 414,-1 8-1864,0 0 1590,0 3-863,0 5 1249,1 0-2234,2 11 1148,0-6 1501,4 20 0,-4-21 0,0 10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19:30.8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1773 424 23556,'-13'-19'-123,"0"3"106,3 17 6,-1 2 11,-3 3-11,-1 0-6,-1 3-17,1-2-27,1 3-1,1-2-22,0 1-17,3-1-22,2-1-28,1 1-23,4-2-342,0 7 449,8-4 62,1 4 10,4-5 12,0-2-11,1-1-1,1 0-16,1 1 0,0 0-45,1 0 33,-2 0-16,-2 2-6,-1-1 51,-2 1-34,-2 1 22,-1 0 40,-3 1 33,1-1 45,-2-1 35,0 0 9,0-1-10,-2 0 0,-1-2-6,-1-1-23,0 0-33,0 0-39,-2-1-17,0 1-56,-3-1-56,0 1-168,-3 0-241,-1 1-437,-2 0-907,-2 0-891,-2 1-1691,-1 0-2112,2 0 6531,3-1 0,7-2 0,4-2 0</inkml:trace>
  <inkml:trace contextRef="#ctx0" brushRef="#br0" timeOffset="332">1877 383 16107,'9'1'1618,"-2"0"-1495,-7-1 3260,0 0-3136,1 39-46,0-22-49,0 32-40,-1-32-40,1 2-27,0-1-22,0 0 5,1 1-11,0-2-17,0-1-5,0-1-35,-1-1-78,0-3-168,0-1-262,-1-2-365,1-2-364,0-2-23,-1-1-705,0-2-3545,1 0 5550,-1-1 0,1 0 0</inkml:trace>
  <inkml:trace contextRef="#ctx0" brushRef="#br0" timeOffset="521">1918 195 21472,'-8'-26'-3971,"5"8"1535,14 31-925,2 3-2604,-2-1 5965,0-1 0,-6-6 0,-2-4 0</inkml:trace>
  <inkml:trace contextRef="#ctx0" brushRef="#br0" timeOffset="962">2022 570 19524,'2'57'4889,"0"-15"-4794,-4-43-44,2-4-18,0-2-16,0-1-17,0-1 22,0-3 1,0-1-1,2-1-5,0-2-6,0 0 0,2 0 6,-1-1 0,1 0-6,1 1-22,0 0-11,0 1-1,1 0-10,0 2-7,1 1-10,-1 3-12,0 1 18,-1 3-7,0 1 1,-1 2 16,0 0-16,1 2 27,0-1 12,1 1 6,2 0-7,1 0-10,2 2-6,1 0 17,1 3-12,0 1-5,0 1 12,0 2-18,0 1 6,-1 1-6,-2 3-44,1 1-40,-3 1-83,1 0-113,-3 1-134,-1 1-123,-1-2-231,-1 0-357,-2-1-460,1-2-666,-2-1-521,0-3-3764,0-1 6570,0-2 0,0-4 0,0 0 0</inkml:trace>
  <inkml:trace contextRef="#ctx0" brushRef="#br0" timeOffset="1522">2564 424 21920,'-39'-22'23,"5"7"-1,21 19-16,1 3-6,-1 1-23,2 0-33,1 0 17,2 2 11,1 0-6,2 2 6,2-1 6,1 2-6,1-1 11,0 1 0,1-1 6,1-1 0,2 0 22,0-1 6,2-1-11,-1-3 10,1 0 29,-1-2 50,1-1 90,-2-2 68,1 0 10,1-1-33,-1-1-57,3-2-72,-1-1-34,2-3-16,1-1-1,1-2 1,-1 0-1,0 0-16,-2 2-12,0 1-11,-2 0-11,-1 2 0,0 1-11,-2 1-51,-1 2-83,0 0-684,-1 1 661,2 2 134,-1 2 62,4 2 17,2 3 17,1 3 27,3 3-5,0 3 0,2 1-28,0 2-5,0-1-29,-1 0 6,1 0-5,-3-2 5,0 2 44,-2-1 1,-3 2 11,-2 0 11,-2 0 6,-1-3 28,-3-1 17,-3-2-23,-3-3-45,-3 0-44,-2-2-40,-2-1-39,-1-1-39,-1-1-78,1-3-112,-1 0-102,2-3-100,1 0-269,4-1-672,2-2-1260,3-2-4246,4-1 6923,1-1 0,1 3 0,0 1 0</inkml:trace>
  <inkml:trace contextRef="#ctx0" brushRef="#br0" timeOffset="2010">2689 383 22711,'3'67'67,"0"-10"-50,-3-38-6,0-1-6,0 0-5,2-1 12,0-2 10,2-3 0,0-1 29,1-2 16,0-3 51,-1 0 72,1-3 56,0 0 57,1-2 5,0 0-34,0-1-50,2-2-67,0-2-51,1-4-22,0-1-11,0-3-11,1-1-17,-1-2-1,0-2-21,-1-1-1,1-1-5,-1 0 0,-2 1 5,1 0 1,-1 2-12,0 1-6,-2 1 7,0 3-12,-2 2-12,0 4-16,-1 1-50,-1 3-84,0-1-678,0 2 672,0 5 134,0-1 56,2 6 1,0 1-12,1 2-5,1 1-1,1 1 1,0 0-12,0 0 6,1 0-5,0 0 5,1-1-12,1 1-49,-2-2-158,2-1-318,-1 0-382,-1-2-666,-1 0-958,0-3-1647,-2-1-3959,1-2 8149,-2-2 0,-1 0 0,0-2 0</inkml:trace>
  <inkml:trace contextRef="#ctx0" brushRef="#br0" timeOffset="2304">3063 70 23892,'-1'42'157,"0"-3"-112,5-11-40,-1 2 12,0 0-11,1 1 5,-1 1 11,1 0-33,-1 0 11,1-2-5,-1-1-23,2-2-34,-2-1-72,1-3-113,-1-1-184,2-3-213,-1 0-365,1-3-727,-2-1-1053,1-2-3647,-2-4 6436,0-2 0,-1-4 0,-1-1 0</inkml:trace>
  <inkml:trace contextRef="#ctx0" brushRef="#br0" timeOffset="2858">3397 424 24783,'-9'-33'-107,"-2"7"79,-3 29 0,-2 3 11,0 1 6,1 2 6,-1 1 5,1 2 5,-1 0-33,2 1 23,1 0-12,1 1 0,3 0 28,3 0-28,1-1 12,2 1-1,2-1 6,0 0 6,1-1 11,3-1-1,0 0-10,2-2 22,1-1 11,0-1 17,1-2 6,0-1 33,1-2 6,0-1 16,2 0-5,-1-2-22,2-3-23,0-2-16,1-3-40,0-3 12,-1-2-6,1 0-6,-1-3 11,0 1 6,-1-1-22,-1 1 11,0 1-6,-1 0 11,0 2 29,-2 0-1,0 1 12,-1 2-12,-2 1-11,-1 2-16,0 1-12,-1 3-56,-1 2-583,0 0 527,0 5 85,0 0 32,-2 5-16,2 1 0,-1 2 0,0 2 0,1 2-5,0-1-1,0 2-33,2 0 0,1 0-73,2 1-129,0-1-173,1 0-242,-1-2-240,0-2-415,0-2-749,-1-2-1234,2-4-4990,-3 0 8284,1-4 0,-2 0 0,-1-1 0</inkml:trace>
  <inkml:trace contextRef="#ctx0" brushRef="#br0" timeOffset="3237">3584 508 11547,'7'6'3215,"-2"-2"-2385,-5-4 4748,0 0-5130,9 36 57,-6-27 49,6 27 23,-9-35 996,0-1-1270,-2 0-130,0-1-100,-2-3-5,-1-1-6,-1-2 5,-1-1 6,0-1-1,1 0 7,0 0-1,0 0 1,2 0 5,0-1-23,0 0-10,1-1 5,0 0-28,2-1 0,-1 0 0,2 0-23,0-1 12,0 1-11,1 0 5,1 0-22,2 1-1,0-1 1,0 3-17,1 1-5,1 0-1,0 1-5,2 1 0,0 0 5,1 0-5,2 1-62,-1-1-45,2 1-94,0 1-103,0 1-99,0 1-140,0 1-197,-1 1-212,0 0-550,-1 2-1024,0 2-1938,-2 1-3574,-1-1 8077,-1 1 0,-4-3 0,0 0 0</inkml:trace>
  <inkml:trace contextRef="#ctx0" brushRef="#br0" timeOffset="3473">3792 341 23203,'30'66'118,"-5"-11"-107,-20-43-5,0 1-23,0-1-45,0 0-111,-1-1-214,-1-1-302,0-2-476,-1-1-863,-1-3-962,-1-1-4953,0-1 7943,0-1 0,0 0 0,0-1 0</inkml:trace>
  <inkml:trace contextRef="#ctx0" brushRef="#br0" timeOffset="3637">3896 71 20744,'10'4'3411,"-2"-1"-3993,-8-3-9249,0 0 7830,-20-9 0,14 7 1,-14-7-1</inkml:trace>
  <inkml:trace contextRef="#ctx0" brushRef="#br0" timeOffset="3956">3896 71 16997,'10'4'4257,"-2"-1"-3563,-8-3 545,0 0-959,45-34-84,-32 25-118,34-25-89,-45 34-12,0 0 23,0 2 62,0 1 61,1 4 45,0 4 23,0 4-7,1 4-21,-1 3-34,-2 3-23,0 1-33,0 1-17,-1 3-17,0 1 0,0 1-11,0 2-17,1 0 12,1-1 105,8 23 1,3 2-190,-7-19-68,16 57-565,-22-97-107,-1-2-694,-1-2-1513,-2-3-5814,1 1 8822,0-1 0,1 4 0,1 2 0</inkml:trace>
  <inkml:trace contextRef="#ctx0" brushRef="#br0" timeOffset="4276">3875 195 23019,'50'2'358,"-8"-2"-319,-27-2-16,0 0-35,0-1-4,0 2-6482,48 39 4711,-42-25-83,35 29-46,-55-35-1674,0-3 1579,-1 0 2011,0-2 0,0-1 0,0 0 0</inkml:trace>
  <inkml:trace contextRef="#ctx0" brushRef="#br0" timeOffset="4560">4209 237 22145,'14'75'694,"-3"-12"-576,-12-43-45,0-2 0,0 0-29,0-2-4368,7 24 784,-3-25-4732,6 16 8272,-7-31 0,-2 0 0,1 0 0</inkml:trace>
  <inkml:trace contextRef="#ctx0" brushRef="#br0" timeOffset="4738">4292 133 18504,'8'3'4257,"-1"-1"-3669,-7-2-4598,0 0 1730,-2-24-778,1 22-4308,-1-17 7366,2 26 0,0-3 0,0-1 0</inkml:trace>
  <inkml:trace contextRef="#ctx0" brushRef="#br0" timeOffset="5208">4333 279 8209,'7'11'6228,"-2"-3"-4665,-5-8 5528,0 0-6715,30 35-102,-16-26-67,24 26-61,-23-35-45,0 0-17,0-1-23,0-2 1,0-1-12,-2-2 6,-1 0 17,-1-1 5,-2 0-10,-1 0-7,-2 0 1,-2-1-34,0 0 11,-2-1-17,-1 0-10,0 0-7,-1-1 6,0 0-11,-1 0-11,0 1 17,-2 1-29,0 1 18,-1 1-6,-1 2-12,1 1-22,-2 1 17,0 1 12,-1 0-7,-2 1 23,-1 0-5,-1 0-1,1 2-11,-2 0 45,1 3-28,0 1 23,0 0 5,1 3-56,0 1 44,0 1-4,0 1 21,2 1-5,-1 0-5,1 2-1,1 1-11,1 1 28,1 0-39,2-1 0,0 1 0,2-2-16,1 1 16,0-2-12,3 0 12,1-1-11,5-1 0,2 0-23,2-2-22,3 0-56,0-1-72,1-1-152,0-3-202,1-1-168,-1-2-302,2-1-459,-1-1-584,1-2-884,0-1-4845,-2-3 7780,-4 1 0,-6 2 0,-3 1 0</inkml:trace>
  <inkml:trace contextRef="#ctx0" brushRef="#br0" timeOffset="5542">4896 175 22929,'-39'5'6,"5"2"-29,19 4-10,1 1-7,2 1 1,3-1 0,4 0 17,2 0 16,3-1-5,4 0 11,2-1 0,4 0 0,2-1 17,-1 0-17,2 0 0,-2 1 0,-1 1 16,-1 1 1,-3 0 6,0 1 5,-1-1 0,-1 2 39,-3-1 28,0 0 39,-1 1 23,-2-2 28,-2 0 0,-3-1-6,-2-1-22,-3-1-34,0-2-50,-2 0-51,-1-3-39,0 1-162,-1-1-314,0 0-615,0-1-1710,0 1-6015,2-1 8833,2-1 0,6-1 0,2 0 0</inkml:trace>
  <inkml:trace contextRef="#ctx0" brushRef="#br0" timeOffset="-1068">732 445 20324,'4'33'219,"0"-5"-152,0-17-17,0 1-5,0-1-6,0 1-11,-1-1 6,1 0 11,-2 0 5,1 1 12,-1 0 5,0 0 17,-1-1 17,0 0 33,-1-2 12,0 0 16,0-1 34,0 0 6,0-1-6,-2 0-22,-1-1-23,0 0-28,0-2 29,1 1 27,-1-3 34,1 1 33,0-2 23,0 1 33,2-2 23,-1 1 274,1-1-403,-1 0-67,-1-2-73,0 0-5,-2-1-12,0-2-5,-1-2-17,0-1-1,0-1-10,0-2-6,0 0-11,1-2-12,1-1 7,0-2-12,1-1 22,2 1-22,0-2 6,0 1-7,0 1-5,2 0-10,1 1 16,1 2-6,0 0 0,2 2 6,0 1-11,0 0-17,1 1 0,0 1 0,0 0 6,0 3 5,1-1 17,-1 3 0,1 0 6,0 0 5,0 1-6,0 0-5,1 0 6,1 1-17,-1 0 0,1 0 22,0 1-11,0-1-11,1 1-1,0 1-10,0 1 0,0 1 22,0 3 11,-1 1 17,1 1 22,-2 1-5,2 2 5,-1 1-10,-1 1-1,0 0-11,-2 0-6,0 1 6,-1-1-5,-1 1-7,-1-1 7,-1-1-12,0-1-22,-1 0-6,-1-1-28,0-1-44,-1 0-40,0-2-73,0 0-128,0-2-152,-1 0-223,0-2-388,1-1-537,0-1-678,0 0-7495,0-1 9574,0 2 0,0-2 0</inkml:trace>
  <inkml:trace contextRef="#ctx0" brushRef="#br0" timeOffset="-608">1148 445 21119,'-17'41'79,"1"-5"-34,10-22-1,0 2-16,1-1-22,0-1-12,2 0-10,0-2-1,1 0 17,1-2 11,1 0 11,0-1-5,0 0 11,2-2 6,0 0 11,1-1 27,1-2 52,0 0 55,0-1 78,1-1 75,-1 0 15,2-1-11,1-1-79,1 0-77,0-1-57,2-1-11,0-3 11,1-1 6,-1-1 0,0-2-17,0-1-12,0 0 1,-2-3-6,0 0-11,-3 0-16,0-1-12,-2 1 0,-2-1 0,0 0 5,-1 1-22,-3 0-27,0 1-24,-4 2-32,-1-1-7,0 2-22,-1 1-39,-1 1-61,1 1-102,0 2-94,1 2-68,1 1-50,-1 1-56,2 2-158,-1 3-341,1 2-447,0 1-590,1 1-475,2-1-2878,2 1 2065,0-1 3367,1-1 0,0-4 0,0-1 0</inkml:trace>
  <inkml:trace contextRef="#ctx0" brushRef="#br0" timeOffset="7740">836 1216 20140,'-18'-44'425,"3"9"-341,8 33-22,0 2-12,0 0-11,1 0-5,-1 0-6,0 0-23,0 2 7,0 1-12,0 0 5,-1 2 12,0-1-6,1 3-11,-1-1 11,0 1-16,0 2 10,0-1 7,0 1-1,0 0 0,-1 0-5,2 1 5,0 1-6,0 1 12,2 1 0,0 2 17,2 0 5,0 3-6,1 0 7,1 2-1,1 1-6,0 1 12,2 1 6,0 1 16,2 1-6,1-1-16,1-1-6,0 0-16,0-3-6,-1 1-1,-1-2 7,-1-2-29,-2 1 12,0-3-6,-1 0-11,0-2 11,-3 0 0,1-1-6,-4-3 6,1 1 6,-1-3-6,1-1 0,1-1-12,0-1-10,1 0-34,0-2-67,1 0-112,2-2-90,-1 2-28,1-2-28,0 2-44,0 0-107,1 0-281,1 1-453,2-1-588,1 0-912,1 0-3939,1-1 6705,-1 0 0,-3-1 0,-2 0 0</inkml:trace>
  <inkml:trace contextRef="#ctx0" brushRef="#br0" timeOffset="7980">503 1549 21847,'81'-17'-56,"-12"3"-123,-52 14-286,-2 0-565,0 2-863,-1 1-998,-1 2-5056,-2 0 7947,-2 0 0,-5-3 0,-1-1 0</inkml:trace>
  <inkml:trace contextRef="#ctx0" brushRef="#br0" timeOffset="8426">857 1549 21030,'73'-1'969,"-14"0"-717,-52-2-33,-2-1-18,0 1-16,0-1-34,-2 0-55,0-1-12,0 1-34,-1-2-5,0 1-12,-1-2 7,1 0-1,-1-2-6,-1 0 29,0 0-28,0-1-18,0 2-4,-2-1-35,-1 2-16,-4 0-11,0 2-12,-2 0-22,1 2 28,-3 1 0,1 1 17,-2 1 11,-1 1 0,0 1 5,0 3 1,0 1 28,0 2-23,1 1 11,0 0-5,1 2 0,0 1 5,0 0 12,1 1-1,1 0-21,1-1 21,2 1-5,2 0-5,1-1 27,3 1-22,-1-1-11,1 0-6,2 0 6,1-1-12,2-2-16,2 1-50,2-2-96,1 1-196,0-1-404,1-1-850,-1-1-1154,0 0-5008,-1-1 7797,-1-1 0,-4-2 0,-2-1 0</inkml:trace>
  <inkml:trace contextRef="#ctx0" brushRef="#br0" timeOffset="8984">1044 1465 12953,'10'9'3462,"-2"-2"-2577,-8-7 1081,0 0-1714,4 24-22,-3-11-23,3 21-22,-5-16-17,1 0-40,0 0-21,0-1-1,1 0-28,0 0-10,1-2-18,0 0-22,1-3-6,0-1 1,1-2-12,-1-1 23,-1-2-12,1-2 28,-2 0 34,1-3 62,0 0 67,-1-1 28,1 0-23,1 0-50,1-2-44,1-2-68,1-3-6,1-1-33,0-3-28,2 1-17,0-1-11,0 0-12,1 0-21,0 1-36,0 0-20,-2 3-24,0 2-4,-2 2 10,-1 1 40,-1 2 22,0 0 44,-1 1 29,0 2 11,2 3 0,-1 0 6,2 0-1,-1 1 18,0-1 5,0 1 0,0-3 5,0 1 7,0-2 27,-2 0 56,1-1 90,-2-1 112,0 0 95,-2-1 23,2 0-62,-2 0-107,2-2-117,1-1-56,0-2-12,2-4-22,-1-1-5,0 0-17,-1-2-12,1 0-16,-2-1 11,1 0-5,-1-2-18,0 1 6,-1-1-27,0 0-35,0-1-38,-1 2-96,0-1-118,-1 2-173,0 1-218,-1 3-382,-1 2-996,1 2-723,-1 3-470,1 1-4241,0 1 7506,-1 0 0,3 0 0,-2 0 0</inkml:trace>
  <inkml:trace contextRef="#ctx0" brushRef="#br0" timeOffset="9437">1419 1549 19613,'74'18'1221,"-14"-5"-969,-55-17-34,-1-1-22,0-1-22,-1 0-23,1 0-11,-2-2 23,1 0 33,-1 1 45,-1 0-11,0 1-34,-1 0-40,0 1-44,0-1-50,-2 1-28,0-1-29,-2 1-22,-1 1-16,1 0-1,-2 1-22,0 1 0,-1 0 0,-2 1 0,0 1 17,0 0 5,-2 1-5,2 2 11,-2 2 11,1 1-5,0 0 5,0 0 0,0 2-11,1 0 0,1 1 6,0 0 11,3 2 0,0-1-1,2 1 18,1 0 0,1 1-6,1 0 0,1 0-12,3 2-4,2-2-7,2 1-10,2 0-29,1-2-50,1 2-56,2-3-51,0 1-78,2-2-140,0-1-296,1-1-348,0-1-449,-1-1-424,-1-1-623,0-1-3959,-4-1 6536,-1 0 0,-6-1 0,-1 0 0</inkml:trace>
  <inkml:trace contextRef="#ctx0" brushRef="#br0" timeOffset="9974">1710 1590 20224,'28'39'352,"-4"-6"-245,-20-28-18,1 1-22,-1-2-16,-1 0-1,0 0 6,-1-1 11,0 1 62,-2-2 84,1 0 95,-1-2 2129,0 1-2264,-1-4-38,-1 0-23,0-5-28,-1 0-6,0-2 1,0-2 5,1-2 16,0 0 7,1-3 22,0 0 11,1-2 11,0 0-11,1-2-22,2-1-6,1 1-28,2-2-22,0 1-18,3 2-27,0 0-17,3 2-22,1 1-17,2 1-62,0 2-95,0 3-186,0 1-278,0 3-393,0 3-550,-1 1-804,-1 2-1313,0 2-4710,-1 1 8430,-3 0 0,-4 0 0,-2-1 0</inkml:trace>
  <inkml:trace contextRef="#ctx0" brushRef="#br0" timeOffset="11287">2314 1507 19809,'-2'-28'392,"0"6"-364,2 22-45,0 0 6,0 2 11,0 0 23,1 3-18,0 1 18,1 2 10,1 1 6,0 0 12,-1 1-1,1 0-11,-1 0 12,0 0-18,0 0 18,-1-1 10,0 0-5,0-1 34,-1 0 5,1-2 28,-1 0 12,0-1 44,0-1 39,0-1 51,0-1 73,0-1-6,0 0 420,0-1-616,-2 0-16,2-2-18,-2-1-11,1-1-11,0-3-39,1 0-11,0-3-12,0-1-16,0-1 16,1-2 0,2-1-5,1-2 6,0-2-1,1-1-16,0 0 10,0 0 12,1 0-16,0 2 10,1 1-11,0 2 17,1 0-5,0 3 5,0 0 0,0 2-12,0 1 18,0 1-6,0 1 11,1 1-11,1 1-5,0 0-18,0 1-22,0 1-5,-1 2-12,-1 0 12,1 4-6,-2 1 34,1 6-18,0 3 1,-1 3 11,0 3-28,0 2 17,-2 2-11,0 1-6,-2-1 0,0-1-17,-2-1-17,1-2-16,-2-3-29,0-1-44,0-2-45,0-1-95,0-3-79,-1 0-134,0-3-252,-1 0-510,0-1-801,-1 0-924,2-2-4962,0 1 7953,0-2 0,1-1 0,0 0 0</inkml:trace>
  <inkml:trace contextRef="#ctx0" brushRef="#br0" timeOffset="11641">2626 1382 20212,'24'59'532,"-3"-9"-347,-12-33 0,-1-1 5,1-2 1,1-2 5,0-1 11,1-2 6,-2-1 17,1-1 50,-3-2 67,1-1 45,-1-3-11,-1 1-45,0-2-101,1-3-72,-1 0-35,2-5-44,0-1-11,1-2-11,0-1-17,0-2-1,1-1 1,-1-2-28,-1-1 5,0-1-10,0 0 4,-1 0 12,-1 1-28,-1 1-11,0 2-11,-2 2-29,0 1-10,-2 2-29,0 0-61,-1 2-90,-2 1-123,-1 2-151,-3 1-151,0 1-170,-3 1-267,0 1-521,-1 1-745,0 1-773,-1 2-4649,2 2 7791,1-1 0,3-1 0,3-2 0</inkml:trace>
  <inkml:trace contextRef="#ctx0" brushRef="#br0" timeOffset="12206">2980 1424 20296,'24'44'411,"0"1"1,13 26-70,-37-69 72,0 0 108,0-1 1164,0 0-1530,0-3-49,-1 0 5,0-4-34,-1 0-22,0-2-5,1-1-40,0-2 6,1-1-1,0-1-10,1-2-6,1-1-11,1-1-6,2-1-5,1-1 10,1 1-4,0 0-1,1 1 11,0 2 6,-1 2-22,0 2-1,-1 1-10,0 4-57,-2 1-16,-1 2-29,-1 2-5,-2 0 23,2 1 44,-1 1 34,0 1 16,3 3 23,-1 2 0,1 2 12,0 0-1,1 1-11,1-1 0,-1 0 0,0-1 5,1-1 23,-1-2 12,1-1 21,-1-1 12,-1-2 5,0 0 23,0-1-11,0 0-6,0-2-6,1-1-44,1-3-23,0-1 6,2-2-23,1-1 6,3-1 0,1 0-17,0 0-5,2 0-12,-1 1-16,0 3-17,0 1-28,-2 2 5,0 1-5,-3 2 22,0 0 23,-2 3 10,-1 1 7,-2 4 16,0 2 11,-1 3 12,-1 0 0,-1 2-6,0 0-23,1 1-5,-1 0-22,2 0-101,-1 0-141,1-1-268,1-1-471,0-2-901,-1 0-1305,1-3-5210,-1-1 8447,0-2 0,-2-3 0,0-1 0</inkml:trace>
  <inkml:trace contextRef="#ctx0" brushRef="#br0" timeOffset="12526">3563 945 21847,'36'92'869,"-5"-13"-678,-26-49-51,2 0-45,-1-1-28,1 1-28,0-2-11,1-1 0,-1 0-28,1-2-22,-1-1-23,0 0-50,-1-2-45,-1-2-67,-1-1-73,-1-2-68,-2-4-56,0-2-128,-1-4-251,0-2-354,0-3-818,0-1-1008,-1-1-4789,0-1 7752,0 0 0,0 0 0,0 0 0</inkml:trace>
  <inkml:trace contextRef="#ctx0" brushRef="#br0" timeOffset="12848">3667 1174 11228,'7'11'4128,"-2"-1"-3159,-5-10 3204,0 0-3960,66-9-469,-43 9 301,51-5 61,-60 10-106,-1 3 5,0-1 7,-4 2 4,-1-1 29,-1 1 295,-3 1-245,-2 0 62,-1 0 39,-3 1 11,-3 0-22,-4 1-50,-4 0-40,-2 2-16,-4-1-34,0 2-23,-2-1-5,0 1-11,0 0-18,1-1-4,1 0-40,2-1-52,4 0-65,1-3-118,3-1-146,1-1-196,4-3-134,1-1-151,3 0-237,0-2-396,3-1-830,1 0-4581,3-1 6962,0 0 0,-3 0 0,-2 0 0</inkml:trace>
  <inkml:trace contextRef="#ctx0" brushRef="#br0" timeOffset="13288">3876 1341 22604,'92'1'835,"-15"0"-673,-61-4-50,-1 0-17,0-1-5,-1 0 33,-1 0-5,-2-1 22,0 1 5,-1-2-16,-2 1 28,-1-1-56,-2-1-17,-1 1-34,0-1-28,-3-1-5,0 1-17,-1-1 11,0 0-27,0-1-18,-3 1-16,0 1-29,-4 0-38,0 2-29,-2 0-11,-1 3-16,-2 0 44,-1 2 11,-1 2 17,0 1 29,-1 4 10,0 0 17,1 1 12,0 2 5,2 0 0,0 1 16,2 0-4,1 1-1,1 0 6,2 1-6,1 0 6,1 1-1,2 1 24,2 0-12,0 0 0,3 0-23,3-1-38,2 0-46,3-1-72,1-1-151,2-1-219,2-3-337,0-1-687,0-2-1032,1-1-4116,-2-3 6721,-3 1 0,-6-2 0,-2 1 0</inkml:trace>
  <inkml:trace contextRef="#ctx0" brushRef="#br0" timeOffset="13687">4334 1445 22699,'39'34'1036,"-8"-7"-778,-34-30-12,-1-2-38,0 0-40,0-3-12,0-1-38,0-1 0,-2-3-6,2-2-23,-1 0-10,1-2-7,0 0 2,-1-1-13,-1 0 12,1-1-6,-1 0-5,2 1-12,-1 0 6,1 1-22,2 0-12,0 1-10,1 1-1,0 1 22,1 0-33,0 3-5,2 1-23,0 1-11,1 2 5,2 2-5,0 0 5,0 1-44,1 1 11,1 0-23,0 1 6,2 1 5,-1 0-50,2 1-28,-1 0-61,2 0-51,0 1-50,0 1-51,1 1-89,2 1-101,0 1-112,1-1-269,1 0-476,0 0-656,2 1-1170,0-1-4699,-1-1 7942,-2 0 0,-8-2 0,-2 0 0</inkml:trace>
  <inkml:trace contextRef="#ctx0" brushRef="#br0" timeOffset="13982">4792 1112 23254,'-18'-10'257,"1"5"-217,4 12-7,-1 1-27,3 1 5,1-1-5,2 3-1,2 0 6,2 1-5,2-1 5,1 1 23,4 1 11,1 1 5,4 0 34,2 1 11,3 0 6,1 1 17,2-1-18,0 2-4,0-1-35,-2 1-10,-2 0-7,-3-1 24,-4 0 27,-3 1 0,-4-2 11,-6 2-38,-5-2-35,-6-1-22,-4-1-72,-3-1-163,-2 0-336,0-2-622,-1 1-1624,1-2-5954,4-1 8760,4-1 0,10-4 0,4-1 0</inkml:trace>
  <inkml:trace contextRef="#ctx0" brushRef="#br0" timeOffset="14866">1814 1944 23394,'-8'-30'-84,"2"9"117,10 27 7,2 4-1,1 2 17,1 3-11,0 3-1,1 2 1,0 3 0,0 2-6,-1 1-16,1 1-12,-1-1-11,0 1-34,-1-1 6,0-1-39,-1 0-56,0-1-79,0 0-128,-1-2-163,0-2-185,-1-2-414,-1-3-639,-1-3-879,0-3-3456,-2-2 6066,0-3 0,0-2 0,0-2 0</inkml:trace>
  <inkml:trace contextRef="#ctx0" brushRef="#br0" timeOffset="15476">1731 2194 13855,'-1'-11'5019,"0"2"-4067,1 9 834,0 0-1763,21-19-1,-10 12-11,17-15-5,-15 16-1,0 1-10,0-2 10,1 1 1,-1-2 11,-1 1-6,0-1 6,-1-1 5,-1-1 1,0 0 16,-1-1-6,-1-1 18,-1-1 5,0 0-11,0 0 16,-1-1-22,1 1 7,-1 0 4,0 2-5,1 0 17,0 2-1,-1 2 12,1 1-17,0 1-17,0 1-16,2 1-1,-1 1-5,2 1 0,-2 1-12,1 0 7,0 1 4,-1 3 35,0 3 50,-1 4 39,0 3 33,0 3 1,-1 3-17,0 3-23,-1 1-22,1 1-34,-1 1-22,-1 0-22,0-1-23,0 0 17,-1-2-11,0-2 11,-1 0-6,0-1-5,-1-1 6,-1-3-18,0-1 6,0-1-5,0-3 0,0-2-1,0-3 6,0-1 51,1-3 16,0-2 34,1 0 0,0 0-39,1-3-22,1-1-23,2-4-12,1-1-10,1-1-17,2-3 0,1 0-23,0-1-28,1-1-38,2 0-63,0 0-55,1 2-68,0 0-44,0 2-57,-2 2-21,-1 3 27,-2 1 55,-3 3 113,-1 1 96,-2 3 55,-1 1 40,-1 4 16,0 2 12,0 2 33,1 1-11,1 1-11,0 2-6,2-1-11,0 2-17,1-2-16,1 0-35,-1 0-150,1 0-303,0-1-576,-1-1-914,0-1-1171,-1-1-4732,0-2 7914,-2-2 0,-2-3 0,-1-1 0</inkml:trace>
  <inkml:trace contextRef="#ctx0" brushRef="#br0" timeOffset="16230">2605 2194 21702,'-3'-46'415,"-3"9"-314,-7 40 0,-1 1-1,-2 3 1,-1 3 11,1 1-45,0 1 1,0 2-18,2 0-22,2 2 6,2 0 5,3 0-17,1 1 6,3-2 0,1-1-5,2 1 10,0-3 18,2 0 10,2-2 6,1-2 12,1-2 33,2-2-17,0-1-11,1-2-11,0 0-28,0-1 5,0 0 0,-1-2 6,-1-2-28,0-1 6,0-3-6,-1-1 0,1-2-6,-1-1-16,-1-1-6,0-1 6,1 1-1,-1 0 1,-1-1-1,0 3-10,-2 0-12,1 4-22,-2 1-56,1 3-62,-2 2-34,1 0 18,-1 1 44,1 1 23,1 2 16,0 2-56,1 4-38,0 2-46,1 1-56,0 1-56,2 1-61,0-1-112,2 1-185,0-2-157,2 1-169,1-2-211,1 0-74,1-2 68,-1-1 134,1-2 297,-2 0 363,0-1 220,-2-2 229,-1 0 140,-4-1 95,0 0 107,-1 0 89,0-1 118,-1 0 162,0 1 163,1-2-39,-1 2 10,2-2-5,-2 0-56,2 0 35,-2 0-69,0 0-173,-1 0-146,0-1-56,-1-1-50,1-2 1,-1 1-46,1-2-28,-1 1-23,0-1-27,0-1-23,0-1-17,0-1-16,0-2-6,0-1 0,0-2-17,0 1-5,0-2-23,2 1-33,0 0-29,1 0-10,0-1-7,1 1 1,1 0 0,0 0-11,1 2-1,0 0-10,1 1 5,0 1-6,2 1-5,0 0 22,0 2-11,1 1 17,1 1-6,0 1-17,0 1 1,1 1-1,0 1-5,0 1 0,0 3 16,0 3-21,-1 2 16,0 3 0,0 2 5,0 1 1,0 1-6,0 2-28,1 0-23,-2 1-49,0 0-96,-1 0-157,-1-1-235,-1-1-291,0-2-601,-2-2-1012,-1-3-4229,0-3 6721,-3-2 0,0-3 0,-1-1 0</inkml:trace>
  <inkml:trace contextRef="#ctx0" brushRef="#br0" timeOffset="16758">3771 1903 24626,'-21'-19'-51,"1"7"23,5 20 12,0 1-7,-2 0 18,0 2 10,0-1-5,2 2 17,1-1-34,2-1-11,3 0-5,3-1-18,2 0 12,2 1 0,0-2 11,4 1-6,2-2 23,1 1 11,5-1 6,2 1 27,2-2-27,2 2-6,0-1 11,2 1-17,-2-1 1,0 2-1,-3 0 1,0 1-18,-3 0 18,-1 1 5,-3-1-12,-3 1 12,-1-1 17,-2 1-6,-3-1 23,-3 1 0,-4-1-18,-1 1 1,-3-1-11,-1 0-12,-1-1-11,1-2-11,1 0-100,0 0-169,2-2-269,0 0-391,2-1-819,2-1-1316,0-2-5158,3 1 8250,1-2 0,2 1 0,2-1 0</inkml:trace>
  <inkml:trace contextRef="#ctx0" brushRef="#br0" timeOffset="17144">3896 1944 18100,'6'9'2823,"-2"-3"-2565,-4-6 1440,0 0-1648,1 55 6,-1-33 22,2 42-27,0-48-1,0-1 6,2-1 0,2-2 34,0-1 44,1-2 23,1-2 28,1-2 11,0-1-17,1-2-28,1-1-50,1-4-11,1 0-18,2-4 1,-1-1 22,0-1-27,-1 0-1,-1-2-11,-1-1-6,-2 0 12,-1-1-12,-4 0-16,-1 0-17,-2 1-6,-2 1 0,-4 0-11,-2 1-6,-3 0-10,-3 3-35,-1 0-16,-2 2-23,-2 2-78,0 1-61,-3 1-107,1 1-174,-1 1-223,1 1-315,1 1-554,2 0-924,2 0-908,2-1-4642,2 0 8076,3-1 0,4 0 0,2-1 0</inkml:trace>
  <inkml:trace contextRef="#ctx0" brushRef="#br0" timeOffset="17524">4396 1736 22789,'-43'32'87,"0"1"0,-30 23-20,58-37 11,1 0-16,2 2-6,1 0 22,3 1 17,0 1 6,5 0 17,0 0-17,2 0-12,0-2-38,3 1-18,0-3-10,3 0-23,2-2 11,1-2 11,2-2 6,2-1-28,3-3-39,3 1-123,2-3-174,2 1-252,1-3-348,-2 3-324,-1-2-751,-1 1-1501,-3-1-4609,-1-1 8121,-4-2 0,-4-2 0,-4 0 0</inkml:trace>
  <inkml:trace contextRef="#ctx0" brushRef="#br0" timeOffset="18134">4583 1924 17456,'12'0'3809,"-3"0"-3131,-9 0 1428,0 0-2089,3-15 0,-1 11-6,3-11 6,-1 13-6,2 0 17,1-1-6,3 0 1,1 1 5,1-2-12,2 1 1,0-1 6,0 1-12,0 1 11,-1 0-11,1 1 1,-1 1 4,-1 0-21,-1 1-6,-2 2-12,-2 1 18,-2 2-1,-1 1 23,-2 1 16,-2 1 1,-1 0 5,-1 1-22,-3-1 0,-2 1 0,0 0-17,0 0 5,1-1-5,1-1-5,1 0-12,1-1-6,1 0 1,0-1-17,2-1 16,0 0-10,0 1 5,0-2-6,0 1 29,3 0-12,2 0 17,3 2 5,3 0-16,2 2 17,3 1-6,1 1 5,0 0 1,1 0-6,0 1-6,-2-2-5,-2 0-22,-3-1-18,-3-1-10,-4 0 5,-2-1 33,-4 0 12,-5 2 17,-5 0-1,-6 1-44,-2-1-39,-2 1-96,1-1-100,1-1-102,1-2-77,4 0-69,2-1-105,3-3-286,3 0-739,3-1-1154,1-1-5002,1 0 7808,2 0 0,-1 0 0,1 0 0</inkml:trace>
  <inkml:trace contextRef="#ctx0" brushRef="#br0" timeOffset="18522">5021 1611 24743,'91'38'157,"-15"-4"-146,-59-15-11,-3 2 28,-1 1-28,-3 4-22,-3 1-6,-1 3-17,-2 1-22,-2 1-6,-2 1-50,-2 0-62,-2 0-16,-2-1-57,-1-3-117,1-2-191,-1-4-347,0-3-717,-2-2-1283,0-3-4900,-1-2 7813,2-4 0,3-4 0,2-3 0</inkml:trace>
  <inkml:trace contextRef="#ctx0" brushRef="#br0" timeOffset="40142">1190 2964 12057,'1'10'2464,"1"-2"-1652,-2-8 4756,0 0-5411,19 29-6,-11-19-11,15 21 0,-16-27-22,0-1-18,0 0-16,0-1-11,1 0-11,-1-1 11,0-1 11,0 0 12,-1 0 27,-1 0 0,-1 0 28,-1-1-5,0-1-17,-1-1-12,0-1-55,0 1-1,0-2-16,0 0-22,1 1 10,1-2-27,1 1-12,2 0 12,-1 0-17,2-1 11,0 1 0,-1 1-23,-1 1 6,-2 1-16,-1 1 22,-1 1 16,-1 1 12,-1 3 28,0 2 16,-3 4 12,-1 3 22,-5 4 17,1 2 0,-2 3 12,0 1 4,0 3-49,-1 1-23,0 1-28,0 2-17,0-1 11,1 0-10,0-1-24,2-1-16,0-1-28,1-2-56,0-1-84,1-3-151,2-1-235,0-2-399,2-2-940,0-1-1355,1 0-5132,1-2 8408,0-3 0,0-4 0,0-3 0</inkml:trace>
  <inkml:trace contextRef="#ctx0" brushRef="#br0" timeOffset="38736">128 3069 20397,'28'-1'207,"-4"0"-140,-17 2-5,2-1-12,-1 1 1,1-1-6,1-1 11,0 0-12,1-2 12,0-1 6,1-1-28,0 0-6,0-1 5,0 0 18,0 0-18,-1-1 18,-1 1-7,-1-1-4,-1 1 60,-2 2 40,-1-2 17,-1 2 22,-1 0-27,-1 0-23,-1 1-11,1-2-1,-2 0 1,0 0-6,0-1 11,0 0 12,0 0-29,0 0 12,-1 0-12,0 0-44,-2 1 38,0 0-27,0 0-6,-1 1-16,0 1-29,0 0-16,-2 2-29,-1 0 18,-1 1-23,-1 0 11,-3 2 11,0 1-5,-2 3 6,0 1-1,0 1 0,-1 0-5,0 1 11,0-1 0,0 1 0,0 0-11,1 0 11,0-1 17,3 1 0,-2 1 33,3 0-39,0 0-11,1 0 0,1-1-22,1 1 22,2 0-11,0 0 11,2-1-12,1 1-4,1 0 10,0-2-16,1 1 5,2-1 17,0 0 5,3-1 12,1 0 11,2 0-17,1-1 1,1 1-1,2-2-11,2 2 5,1-1-10,2 1-6,2 1-29,1 0-4,0 0-24,0-2-105,-1 1-158,1-1-189,-2-1-310,-1-1-525,0-1-807,-3-2-1261,2 0-4575,-4-1 7998,-2 0 0,-5 0 0,-2 0 0</inkml:trace>
  <inkml:trace contextRef="#ctx0" brushRef="#br0" timeOffset="39268">669 3006 21999,'-38'-16'376,"5"3"-276,23 15-27,-1 2-17,0 1-5,0 2-18,0 2-5,-1 1-11,2 2-11,1 2-6,1 0 0,1 1-12,2-1-4,2 0 4,1-1-4,2 0 4,0-1-4,0-1 10,0-1 0,2-1 1,1-3 22,2-1 22,-1-1 28,1-2 6,1-2 22,0 1 0,1-2-16,1-2-7,1-2-16,0-3-16,1-2-7,1-2-10,0-2-7,1-1 12,-1-1-5,0 1 5,0-1 0,-1 1 0,-1 0-6,-2 1 1,0 1-7,-1 2-16,-1 3 6,-1 1-6,-2 3-34,0 1-16,-2 2-152,1 0 186,-1 3 27,1 2 0,1 3 6,0 1 0,0 3-6,0 1 0,2 1 6,-1 0-12,1 0 1,0 0-12,1 0-5,-1-1-11,1 1-17,0-1-57,0 0-94,-1 0-146,0 0-230,0-1-392,-2 0-789,2 0-1048,-3-1-4436,1 0 7231,-2-3 0,0-2 0,0-3 0</inkml:trace>
  <inkml:trace contextRef="#ctx0" brushRef="#br0" timeOffset="39703">1002 2923 22375,'-20'-25'100,"1"5"-72,8 26 12,0 0 10,-1 0-22,2 2 6,0-1-23,2 1 6,1-1 5,1 0-39,1 0 12,2-1-7,2 1-10,-1-2 33,2 1-11,1 0 6,2-1 11,1 1-12,3 1-5,1 0 11,0 2 1,1 0-7,0 1 1,1 1 11,-1 1-6,1 1-6,-2 0 1,1 0 0,-3 1-1,0-1 18,-2 1 10,-2-1 1,0-2-1,-2 0 35,-2-2-1,0-1 6,-4 0 5,-1-2-39,-2 0 17,1-1-11,-3 1-23,2-2-10,-1 0-12,0-1-34,2 0-28,-1-2-78,3 1-145,0-1-286,2-1-466,1 1-637,2-1-1603,0 0 0,1 0 0</inkml:trace>
  <inkml:trace contextRef="#ctx0" brushRef="#br0" timeOffset="41239">1918 2735 23231,'17'-65'723,"-2"12"-544,-15 50-33,0 1-62,0 2-84,0-1 0,0 4 5,0 2 12,0 3-17,0 2 11,0 2 0,0 3-16,-1 1 16,0 2-5,0 1-6,1 3 0,-1 0-6,0 2-5,1-1 11,0 1-6,0 0 6,0-1-11,0 1 0,0 1-12,0-1-16,1 0-11,0 2-29,0-2-10,1-1-6,0-2-6,1-2-17,0-3-27,2-3-35,-1-4-66,2-2-51,-2-2-50,1-2-56,-2-1-147,1-2-307,-1 1-447,1-1-612,1 0-806,-2-1-3933,0 0 6655,0-2 0,-1 2 0,-1 0 0</inkml:trace>
  <inkml:trace contextRef="#ctx0" brushRef="#br0" timeOffset="41848">1793 2923 10797,'-1'-4'5086,"0"2"-3921,1 2 3293,0 0-4346,17-17-34,-7 13-44,16-13-6,-10 17 11,1 0-33,0 2 5,-1 1-17,1 1-11,0-1 6,0 0 0,-1 0-23,1 2-44,-2-2-17,0 3-56,0-2-68,-2 1-83,0 0-157,-1 0-185,-1 0-151,-1-1-46,0 1 40,-2-2 146,0 1 173,-2-2 146,0 1 135,-2-1 111,-1 0 152,-1-1 100,-2-1 952,1 1-828,-2 0-17,0 0-17,-1 1-39,0-1-34,0 1-17,-1 0-33,0 1-23,-1 1 18,0 2-1,-1 1 6,1 0-5,-1 2-12,1 0-12,-1 0-10,2 1 11,0-1 16,2 0 23,0-1 28,1-1 23,2 0 10,1-1 1,2-1 11,2 0-17,2-1 0,3-2-17,0 0-39,3-1 0,-1-1-17,3 0-28,-2 0 12,0-2-7,0-1 12,-2-1 12,-1-2 22,-1 0 0,-2-1-6,-1 2 11,-3-1 11,-2 0-5,0-1 0,-2 1-28,-1-1-29,0-1-38,0 2-17,-2-2-28,-2 1-12,-3 1 1,-2 0-6,-2 0-6,-1 2 1,-2 0-18,0 0-22,-1 2-44,0 0-68,1 0-84,1 2-95,1 0-101,3 0-157,3 2-341,1 0-616,2 3-1032,2 1-5275,0 0 7858,2-1 0,-1-2 0,1-1 0</inkml:trace>
  <inkml:trace contextRef="#ctx0" brushRef="#br0" timeOffset="42189">2626 2985 23355,'13'34'28,"-4"-3"-28,-10-16 0,0 0 0,1 0-28,-1-2-6,1 1-67,-1-1-123,1 0-190,0-1-304,-2-1-508,2 0-780,-2-1-990,0-1-4722,0-1 7718,1-3 0,1-2 0,0-2 0</inkml:trace>
  <inkml:trace contextRef="#ctx0" brushRef="#br0" timeOffset="42386">2751 2777 14437,'-7'-8'3383,"1"2"-3024,6 6-7030,0 0 3019,-2 20 1535,5-11 2117,-2 14 0,2-19 0,-1-1 0</inkml:trace>
  <inkml:trace contextRef="#ctx0" brushRef="#br0" timeOffset="42780">2855 3131 6747,'2'5'4884,"-1"0"-3265,-1-5 6810,0 0-8109,-14 12-34,8-10-40,-9 9 1166,22-55-1345,-1 26 6,11-33 50,2 29-73,-3 4-16,8-6 5,-5 7-11,1 2 11,3-1 0,0 3 1,-1 1-12,1 3 0,-3 2-6,-2 3-11,-2 2-22,-3 2 0,-1 2 0,-2 2-6,-1 4 34,-1 3-17,0 1 0,-1 2 0,0 2 5,0 1-10,-1 0 10,1 3-5,0-1-28,0 1 23,0 0-1,-1-1-22,1 0 0,0 0-39,0-2-73,-1 0-107,0-2-189,-2-2-214,0-1-219,-2-1-452,-1-3-629,-1 0-1007,0-1-5170,0-3 8127,0-1 0,0-2 0,0 0 0</inkml:trace>
  <inkml:trace contextRef="#ctx0" brushRef="#br0" timeOffset="43138">3397 2652 21920,'23'41'253,"-3"-3"-225,-18-11-17,0 2-11,0 0 6,0 0 11,1 1-34,-1-1 22,2-1-5,0 0-16,0-3 27,-1-2-28,0-1-28,0-3-17,-1-1-106,-1 0 17,-1 0-40,0 0-33,-2 0 0,0-2-106,-3-3-157,1-3-280,-1-2-393,0-2-498,-1-1-661,1-1-2839,1-3 1640,0 0 3518,1-1 0,1 0 0,1 0 0</inkml:trace>
  <inkml:trace contextRef="#ctx0" brushRef="#br0" timeOffset="43988">3334 2923 11211,'-8'-4'3736,"1"2"-2817,7 2 1427,0 0-2217,3-3-6,0 4 1,4-2 4,-1 4-10,1 1 12,0-1 32,1 1 28,2-1 46,0 1-1,3-1-17,1 0-33,1-1-51,0 0-27,2 0-29,0-2-28,0 2-16,1-2-12,0 1-5,1 0 0,0 0 17,-1 0 22,0 1 22,-3-1 45,1 0 45,-1 0 28,0 0 34,-1-1 16,0 0 17,-1 0 29,-2-1 0,-2 0-12,-1-1-40,-2-2-21,0 1-23,-2-1-6,0 0-5,-1 0-17,-1 0-34,0 0-33,-2 1-17,0-1-28,0-1-17,0 0-11,-2-1-11,-2 0-11,-1-1 5,-1 0-11,0 1-11,-1 0 5,-2-1-11,-1 3 1,-1 0-7,-1 2-10,-1 1 5,0 0 5,-1 2 1,1 3 16,0 0 6,-1 3-11,0 0 5,2-1-5,-1 2-11,2-1-1,3 0-10,0 1 16,2 2-5,1 1 5,2 1 11,1 1-5,1 0 0,2 2 11,3-1 0,1 0 0,4 1 0,0-2-6,3 1-11,0-2 1,1-1-24,2 0-4,0-2-18,0 0-28,2 0-27,0-2-29,1 0-33,0-1-28,1-1-12,-2-1 1,1-1 28,-2 0 50,-2-1 56,0 0 33,-2-1 34,-2 0 12,-1 0 22,-3 0-6,1 0-6,-3-1 1,0 1-6,-1-1 22,0 2 1,-1-2 16,0 2 23,0-1-18,-1 0 29,1 1 11,0-2 17,-1 1 39,0-1 39,0 0 919,-1 0-997,1-1-6,-1-2 6,0-1-29,0-3-10,0 0-6,-2-2-6,2-1-10,-3-2 21,1 0-38,-1-2-1,0-1-11,-1 0-11,2-2 17,-1 0-23,0-3 12,1 2-6,1-2-6,0 1 1,1 1-18,1-1-5,1 3 12,2 0-7,2 2 12,1 2 22,0 2-39,1 1-5,1 2 10,-1 0 1,0 2 16,1 0-16,0 0-6,-1 1-34,0 2-5,0 0-17,0 2-45,0-1-33,-2 1-57,2 0-94,-1 1-107,1 2-168,-1 2-371,1 1-715,-1 1-1026,-1 0-4346,0 0 7046,-1-1 0,-3-2 0,-1-3 0</inkml:trace>
  <inkml:trace contextRef="#ctx0" brushRef="#br0" timeOffset="44290">4063 2860 21691,'27'14'1036,"-5"1"-778,-21 3-40,0 2-66,-1 2-46,0 2-33,0 2-56,0 2 16,0 1-22,-1 1-11,0 0-11,-1 2-45,0 1-33,0 0-18,1 2 6,-1-2 1,1-2 16,0-3 22,0-6 17,1-5 0,1-6 17,0-3 6,-1-3 22,1-3 11,0 0-201,-1-2-191,0-3-297,0 0-481,0-5-690,0-1-1063,0 0-5003,0-2 7915,0 2 0,0 4 0,0 1 0</inkml:trace>
  <inkml:trace contextRef="#ctx0" brushRef="#br0" timeOffset="44641">4000 2964 11950,'-2'-9'4823,"0"1"-4000,2 8 3468,0 0-3955,27-55-39,-13 39-22,22-40-35,-21 51-16,0 1-33,2 1-23,0 1-45,1 0-33,0 1-34,0 1-17,-1 0-6,0 3-27,-2 1 5,0 3-22,-3 2 5,0 1 12,-3 1 5,-1 0 6,-2 2 0,-3 0 5,-1 1-5,-4 0 11,-2 0 11,-2 0 0,-5-1-16,-2 0-6,-2 1-6,-2-2-11,0 0 0,0-3 0,1 0-28,1-2-6,2-2-22,1-1-39,2-1-51,2-2-55,1 0-102,3-1-206,2 0-326,1-1-487,0-1-503,2-1-455,2 0-560,2-2-3131,2 2 5971,-1 0 0,-3 1 0,0 1 0</inkml:trace>
  <inkml:trace contextRef="#ctx0" brushRef="#br0" timeOffset="45004">4292 2923 21864,'20'18'168,"-4"-2"-66,-11-5 27,-1-1 39,1 0 16,0 0 24,-1-2 21,2-1 1,1 0 11,1-2-17,1-1 11,-1-1-22,1-2-12,0 0-27,1-1-17,-1-2-23,0-1-11,0-3-16,-1 0-12,1-3-6,-2 0 1,0-1-33,0-1 10,-1 1-6,0-3-16,-1 2 11,0-2-17,-1 0-16,0 0 5,-2 0 0,-1 0-11,0 0-6,-1 1-11,-1 1 0,-1 0-17,-1 3-28,-3 0-44,0 3-57,-1 1-11,-1 3-28,-3 1-17,-1 4-67,-3 1-134,-1 5-224,-1 0-247,0 2-448,2-1-778,2 0-919,1 0-5293,5-1 8312,2-2 0,2-3 0,2-2 0</inkml:trace>
  <inkml:trace contextRef="#ctx0" brushRef="#br0" timeOffset="45341">4646 2548 23864,'29'-32'11,"-7"9"1,-25 35 10,-1 2-11,-1 5-11,-1 2-5,1 2 5,-1 2-6,0 1 0,2 1 1,-1 1 10,1 0-16,1 1 11,1 1 0,1 0-50,0 2-12,1-1-72,0 1-124,0-1-67,0-1-111,0-3-103,0-2-138,0-4-387,0-4-611,1-4-795,1-3-1406,2-3-2711,0-2 6587,-1-2 0,-1-2 0,0 0 0</inkml:trace>
  <inkml:trace contextRef="#ctx0" brushRef="#br0" timeOffset="45841">4979 2881 23103,'-74'-33'28,"11"9"-34,42 31 6,1 2 34,0 0-51,2 1 0,1 1 0,4-1-11,2 1 11,3 0 17,2 0-16,2 0 4,2-1 24,2 1 4,0-2 29,3 0-6,1-2 29,3-1 16,1-1 11,1-1 34,2-2-23,0 0-16,2-2-18,0 0-21,1-2-12,1-1-5,-2-2 5,2-1-28,-1-1 23,0-2 5,1 0-6,-1-2 1,1 1-6,-2-2-6,0 2 1,-1-1-1,-3 0-11,0 2 6,-2 1-17,-2 3 0,-1 0-11,-1 3-34,-1 0-22,-1 2-107,-1 0 169,0 3 5,1 1 0,0 5 0,0 0 5,0 1 7,1 2-12,1 0-6,-1 2-16,2-1-1,0 2-5,1 0-11,2 0-39,1-1-85,1-2-111,2 0-113,0-3-150,-1-2-226,1-2-440,0-1-680,0-2-1029,0-2-5025,-1 0 7937,-2 0 0,-3 0 0,-2 0 0</inkml:trace>
  <inkml:trace contextRef="#ctx0" brushRef="#br0" timeOffset="46211">5229 2506 21170,'-2'-21'101,"0"6"-29,-1 24 35,0 1 50,-1 1 5,-1 2 12,1 2-18,-1 2-20,1 1-36,-1 2-21,1 2-1,1 1-39,0 1-11,1 1 6,2 1-28,0-1 10,0 0 18,0 1-34,0-2 11,1 0-16,1-1-12,0-2 11,0 0-33,-1-3-23,0 0-22,0-3-33,0-1-34,-1-3-57,0 0-84,1-4-144,-1-2-270,0-1-425,-1-1-628,1-1-678,-2-2-1556,2 1 2167,-1-1 0,1 0 0</inkml:trace>
  <inkml:trace contextRef="#ctx0" brushRef="#br0" timeOffset="46487">5000 2715 15188,'-1'-5'3131,"0"1"-2644,1 4 1731,0 0-2117,55-15-34,-31 11-50,43-12-28,-45 16-45,0 0-84,-1 1-118,-1 0-190,-1 2-302,0 1-376,-1 0-487,0 1-443,-1 0-448,-1 0-3892,-2-1 6396,-2-1 0,-6-2 0,-3 0 0</inkml:trace>
  <inkml:trace contextRef="#ctx0" brushRef="#br0" timeOffset="46893">5395 2735 21629,'54'12'779,"-9"-3"-538,-34-9-23,1 0-5,1 0-11,1 0-17,-1-2-29,0 0-16,-1-2 0,0 0-22,-1-1 5,-1 0-11,-2-2-5,0 2 21,-3-2-16,-1 2-16,-1-2-7,-2 1-27,-1 0-6,0-1-17,0 1-17,-3 0-33,0 1-39,-3 0-17,-1 1-29,1 1-16,-4 0-11,0 2-6,-2 0 17,0 1 12,-2 2 21,0 0 29,-1 3 11,0 2 33,0 1 0,0 2-10,0 1 16,1 1 11,0 3-6,0 0 18,2 2-12,1 1-11,2 0 11,1 1 6,2 0-28,3 0 5,1 0 12,1 0-1,2-1 23,3-3 28,3 0-28,3-2 0,4-1-16,3-1-29,4-1-67,2-2-196,3-2-515,1-1-1497,1-2-6333,-3-2 8625,-4 1 0,-10-2 0,-4 1 0</inkml:trace>
  <inkml:trace contextRef="#ctx0" brushRef="#br0" timeOffset="163451">24 3860 18123,'15'-7'403,"-1"0"-274,-8 9 22,0-2 12,2 1 5,-1-1 11,2 1-5,0-1-23,1 0-11,0-1-5,1 0 5,0-2 11,0-1 11,0-1-16,1-1 145,5-4-146,-5 2 337,10-9-286,-12 9 466,5-10-444,-10 11 325,1-9 101,-5 1-476,1 1 275,-4-4-343,0 11 203,-5-7-230,3 7 39,-8-4-101,6 6-6,-8-3 7,6 6-40,-10 0 16,8 5 1,-15 9 6,11-3 10,-18 14-5,17-12-22,-17 18 5,19-16-11,-12 17 11,16-17-5,-3 14 33,10-16-11,0 11 0,2-13 0,4 8 0,0-9 28,11 8-22,-5-8 44,21 4-28,-15-7-78,25 2 0,-22-5-588,23 3 68,-25-3-3681,18 0 1271,-22-1 2986,7 0 0,-15-1 0,-1 0 0</inkml:trace>
  <inkml:trace contextRef="#ctx0" brushRef="#br0" timeOffset="164084">607 3797 21954,'-15'-51'566,"1"10"-515,7 38-35,-1 1-10,-1 1-12,-2 1 6,-1 3 23,-17 10-1,11-2-16,-27 27-17,28-21-40,-11 23 6,23-24-27,0 16 55,5-17-78,14 20 72,-5-24 34,14 9 1,-12-17 49,21-7-44,-15-2 17,23-18-6,-25 9 95,12-18 6,-17 16 218,5-15-258,-11 16 348,1-15-358,-5 22-18,0-6-66,0 12-371,0 2 371,2 5 16,4 6 6,2 2-17,8 8-11,-3-7-12,16 16 23,-12-13-487,29 25 45,-27-25-1726,19 16-191,-26-20 2359,6 6 0,-13-12 0,2 2 0</inkml:trace>
  <inkml:trace contextRef="#ctx0" brushRef="#br0" timeOffset="164534">961 3735 20123,'-23'-1'515,"2"1"-392,11 5-28,1 0-28,1 0-16,1 0-46,2 0-5,1-2-39,1 2-11,2 4 39,0-2-1,4 5 12,0-5 129,12 12-90,-7-9 57,12 18-63,-12-16 23,8 13-33,-9-13 167,7 14-100,-9-14 223,-1 11-229,-8-15 34,-9 6-85,3-8-565,-16 2-212,14-5-9087,-10-5 9649,18 0 0,-1-2 0,5 3 1</inkml:trace>
  <inkml:trace contextRef="#ctx0" brushRef="#br0" timeOffset="164967">1127 3776 11967,'11'13'1255,"-3"-4"-829,-8-9 3254,0 0-3333,27 37-56,-18-27-61,21 29-68,-25-37-44,0 1-46,0-2 18,1 1 471,-2-1-203,-1 0 628,1-2-818,-2-2 296,11-11-312,-5 4-12,6-7-28,-5 7-23,0 0 1,-1 0-34,-1 1 0,-1 2-17,-2 2-45,-2 3 12,0 1 61,-2 4 371,-3 19-225,0-4 145,-5 28-235,4-18 79,-5 59-202,5-43-34,0 10 1,1-2-85,0-14-1350,-1 31-145,2-46 1613,-3 13 0,3-28 0,1 1 0</inkml:trace>
  <inkml:trace contextRef="#ctx0" brushRef="#br0" timeOffset="165951">1918 3527 22369,'-15'-34'263,"3"6"-257,11 28-17,1 0 16,-1 2 1,1 1 5,-1 3-5,1 4 10,0 4-4,0 2 4,0 14 12,0 32-11,1-16-22,-4 53-7,1-60-21,-7 44 5,5-51-79,-5 22 35,7-37-808,-3 7 516,5-19-812,-1-1 168,1-5 1008,3-9 0,-2 7 0,2-7 0</inkml:trace>
  <inkml:trace contextRef="#ctx0" brushRef="#br0" timeOffset="166551">1689 3797 20632,'29'-11'487,"-4"3"-324,-18 8-34,0 0-6,2 0-11,0 0-28,0 1 5,0 0-27,1-1 162,9 2-10,4 2-175,-1-1 22,8 6-77,-18-4 72,19 8-45,-19-8 11,10 5-5,-14-7 17,3 4-12,-7-3 23,0 2 5,-3-1-5,-1 0-23,0 0 12,0 0-17,-1 1 0,1-1-17,-2 1 16,1 5 24,1-5-35,0 5 18,2-6 5,2 0-6,1-1 28,3-1-5,0 0 45,8-2-45,-3 0 33,10-1-39,-9-1 152,19-8-135,-19 3 151,17-11-123,-23 10 61,6-9-100,-11 8 106,2-12-89,-4 9 39,-4-18-96,-1 17-16,-9-11 6,3 16-113,-17-5 12,12 7-365,-29 5 270,27 5-343,-20 9 169,26-4-3552,-4 13 1592,10-12 2335,5 10 0,1-16 0,4 1 0</inkml:trace>
  <inkml:trace contextRef="#ctx0" brushRef="#br0" timeOffset="167284">2460 3839 21119,'40'30'331,"-8"-5"-258,-29-16-1,0-1 1,-2 0 17,1 0 16,-2-2 6,1-2 169,-1 1 173,0-3-309,0 1 359,0-2 0,0-1-453,0-2-7,1-1-10,-1-1-17,1-2-6,1-1 0,0-3-5,1 0 5,1-1 6,0-1-6,2-1 39,7-14-33,-4 9 84,11-22-62,-12 24 51,7-11-45,-9 16 111,10-10-139,-9 12 6,15-8-18,-12 12 6,12-2-11,-10 6-5,23 8-1,-19-1 12,19 15 5,-25-10 0,10 19-16,-14-15-7,6 22 12,-8-21-61,2 18-1,-4-21-436,-2 12 134,0-16-1709,-4 8 897,2-10-5864,-3 4-555,3-9 7595,0 1 0,2-3 0,0 0 0</inkml:trace>
  <inkml:trace contextRef="#ctx0" brushRef="#br0" timeOffset="167684">3001 3714 19490,'-40'57'146,"7"-10"-79,32-35 17,-1 0 0,2 0 5,0-1 7,0 1 10,2-1-5,1-2 5,2 2 17,0-3 17,1 0 23,1-1 16,1-2 17,1-1 504,16-2-555,-12-1 237,16-9-253,-20 2-17,1-7 0,-6 6 0,-2-3 5,-1 1-5,0-1 12,-1-2-24,-1 1-16,-3 0 112,-8-10-168,3 8 17,-14-16-39,12 18-331,-13-6 79,13 12-959,-9 3 516,12 4-3500,-5 8 1606,9-3 2583,0 5 0,4-9 0,0 1 0</inkml:trace>
  <inkml:trace contextRef="#ctx0" brushRef="#br0" timeOffset="168084">3230 3922 7738,'4'6'3568,"-2"-1"-2599,-2-5 6851,0 0-7546,-8 3-11,5-4-44,-7 1-23,6-5-12,2-3 12,-2 0 6,2-1 0,0-1-12,0-1 7,-1-1 21,2-1 236,-2-8 229,1-18-498,0 10 380,0-24-397,3 34 90,6-18-236,-2 25 18,12-8-68,-7 15 5,4 0-22,-5 5 6,0 0-22,1 2-12,-1 2-34,0 1-55,0 2-40,1 0-1522,10 8 530,-6-7-5863,20 14-695,-18-14 7752,8 4 0,-18-9 0,-3-1 0</inkml:trace>
  <inkml:trace contextRef="#ctx0" brushRef="#br0" timeOffset="168684">3480 3756 20755,'13'66'443,"-3"-12"-337,-10-43-22,-1-2-5,1-2-1,-1 0-16,0-3-1,0 1 107,1-2 236,0-1-247,0 0 95,0-8-218,0 1 5,3-17-39,-1 7 5,5-24-10,-2 20 10,9-30 7,-5 28 10,4-13-5,-4 20-6,-1 1 11,0 3 1,0 1-1,-1 2-5,-1 1 0,-1 2 0,5-1-17,-4 4 145,7 4-50,-6 1 185,8 15-218,-7-7 44,8 18-89,-9-15-6,7 15 1,-8-20 206,6 8-72,-7-15 162,3 1-202,-5-7 17,6-12-123,-3 4 17,12-21 0,-9 18-51,14-11 12,-14 17-85,9-1 74,-11 8-107,11 3 61,-10 2-184,16 11 62,-13-4-1687,19 17 566,-17-13 1322,19 19 0,-24-24 0,7 7 0</inkml:trace>
  <inkml:trace contextRef="#ctx0" brushRef="#br0" timeOffset="169134">4292 3693 23528,'5'-34'62,"-4"6"-45,-13 31-6,-1 1 6,-1 3-6,-2 2-17,0 1-5,0 1 17,0 0 5,1 1 6,0 0-1,3 1-10,0 2 5,2-2 0,1 2 12,2-2-12,3 12-5,2-13 44,4 9-16,1-17 50,3 1 11,-2-5 6,2 1-17,-1-2-12,2-1-10,0-3 33,6-7-72,-2 1-1,8-10-16,-8 6-6,15-12-6,-17 16-50,9-6 28,-15 15-6,0 1 57,-3 3-34,1 16 5,0-5-50,4 15-45,-1-14-1618,18 12 301,-10-15 1418,19 7 0,-22-14 0,2-1 0</inkml:trace>
  <inkml:trace contextRef="#ctx0" brushRef="#br0" timeOffset="169434">4438 3360 23539,'16'72'135,"-3"-9"-141,-15-36 17,0-1 6,1 1-28,0-1-6,1-1-50,0 16 17,0-16-1255,0 26 274,1-34-4968,2 10-1406,0-22 7405,1-1 0,-2-3 0,-1-1 0</inkml:trace>
  <inkml:trace contextRef="#ctx0" brushRef="#br0" timeOffset="169651">4646 3589 17736,'5'11'2538,"0"-3"-2152,-5-8 297,0 0-705,18 65-68,-14-44-66,14 50-85,-18-62-168,0 0-280,0-3-381,0-2-380,0-1-556,0-1-1151,0-2 0,0 0 0</inkml:trace>
  <inkml:trace contextRef="#ctx0" brushRef="#br0" timeOffset="169850">4771 3443 7962,'8'33'-741,"-2"-9"0,-5-22 0</inkml:trace>
  <inkml:trace contextRef="#ctx0" brushRef="#br0" timeOffset="170218">4812 3589 12606,'5'5'4335,"-2"0"-3416,-3-5 4144,0 0-4855,69-23-719,-42 15 601,54-17-40,-60 22 148,-2 2-147,13 0-51,-16 3 50,12 9-16,-24-3 100,-2 20 402,-8-12-485,-18 26-46,8-22-5,-24 32-5,23-29 16,-15 30-17,23-30 29,-1 20 934,69-16-979,-38-7-17,49-6-34,-54-17-67,0-2-437,5-1 68,-6 0-180,2-3-191,-9 3-341,-3-1-594,-2 1-1091,-2-1-4740,0 2 7646,-1 0 0,0 2 0,0 2 0</inkml:trace>
  <inkml:trace contextRef="#ctx0" brushRef="#br0" timeOffset="170417">5020 3735 23702,'18'-14'-409,"-2"3"79,-6 11-230,2 0-393,1 0-542,2 1-774,1-1-1428,0 0 3697,3 0 0,-9 0 0,-1 0 0</inkml:trace>
  <inkml:trace contextRef="#ctx0" brushRef="#br0" timeOffset="170769">5270 3693 11665,'10'2'9393,"-3"-1"-9063,-7-1 466,0 0-628,14 3 23,-8-3 27,11 3-5,-12-3 11,0 1 173,2-1-234,-2-1 190,4-3-264,-5 0 118,8-8-151,-7 4 12,8-12-40,-8 10 28,2-12-96,-5 13-88,-7-8 72,0 11-118,-18-1 152,9 7 5,-23 11 22,21-1 51,-18 23-39,22-16 129,-12 28-96,17-24 51,-3 26 0,11-28 240,20 16-285,-1-24-212,55 0-208,-32-14-888,29-4-602,-31-2-3422,2-1-4555,-6 1 9215,-6 0 0,-15 5 0,-7 1 1</inkml:trace>
  <inkml:trace contextRef="#ctx0" brushRef="#br0" timeOffset="172050">877 4297 18700,'-3'33'1546,"2"-4"-1188,5-13-89,2 1-95,0 1-46,1 0-38,-2 1-28,0 1-23,-1-1 0,1 10-33,-1-9-74,1 19-128,-3-15 34,0 1-1171,-1-8 319,-2-11-4279,0 4 2672,0-6 2621,-1 3 0,2-6 0,0 1 0</inkml:trace>
  <inkml:trace contextRef="#ctx0" brushRef="#br0" timeOffset="172417">857 4568 10842,'-3'-6'4452,"1"1"-3718,2 5 2246,0 0-2963,33-18-6,-17 13 6,26-13 6,-26 20 10,0 2 12,-1 1-6,-1 3 12,-1 1 397,6 18 16,-10 4-324,1 3 319,-21 9-341,2-24 162,-22 21-213,16-25 84,-22 13-95,22-19-39,-13 2-106,18-9-1087,-2-8 229,12 0-8076,17-16 4553,-5 11 4470,10-6 0,-16 12 0,-2 3 0</inkml:trace>
  <inkml:trace contextRef="#ctx0" brushRef="#br0" timeOffset="172836">1356 4526 17820,'-83'32'913,"12"-4"-660,53-16-29,2 1-28,2 0-39,1 0-40,4 2-49,1-2 116,4 9 281,13-5-330,-2-2 105,18-7-145,-11-10 113,18-8-147,-16 1 74,23-23-124,-25 17 6,10-16-17,-18 20 56,-1-7-90,-3 11-179,-2-1 96,0 7-63,0 1 152,0 3 6,0 0 22,0 5-22,0 9-1,2-4-240,6 21 22,-1-17-1355,16 19 604,-11-22 992,20 15 0,-22-21 0,8 3 0</inkml:trace>
  <inkml:trace contextRef="#ctx0" brushRef="#br0" timeOffset="173150">1606 4547 13373,'1'9'4834,"0"-2"-4218,-1-7 1283,0 0-1653,-61 28-16,39-15-1,-46 24-10,53-23-12,2 1-17,2 0 377,-3 19-478,8-15 113,6 18-101,7-25 61,23 3-151,-11-10-470,42-4 95,-33-7-1087,33-9 51,-35 2 1400,28-20 0,-37 22 0,14-11 0</inkml:trace>
  <inkml:trace contextRef="#ctx0" brushRef="#br0" timeOffset="173451">1814 4297 21276,'-3'37'482,"1"-2"-365,2-14-21,1 1-24,-1 2-38,1 2-12,0-1-10,0 2-40,2 19 11,-2-16-151,3 33 73,-2-41-477,-2 17 225,1-31-1793,-1 1 780,0-8-3468,0 0-1989,1-3 6817,0 0 0,1 0 0,-2 1 0</inkml:trace>
  <inkml:trace contextRef="#ctx0" brushRef="#br0" timeOffset="173771">2022 4380 14460,'10'4'4049,"-2"0"-3522,-8-4 700,0 0-1082,-44 18-33,28-9-5,-35 15 5,38-12 11,0 0 11,1 1 29,1 0-1,0 1-11,1-1-5,0 0-23,2-1 118,1 4 286,8 6-376,2-7 152,12 4-186,-3-14 141,29 0-230,-20-3-73,34-4 0,-35 1-610,22-1 77,-27 3-407,6 2-891,-15 2-2101,-2 1-4318,-3 1 8295,0 0 0,-1-3 0,0-2 0</inkml:trace>
  <inkml:trace contextRef="#ctx0" brushRef="#br0" timeOffset="174351">2730 4255 21567,'-17'20'544,"4"0"-370,14-3-23,1 1-39,0 2-45,0 1-16,0 0-6,1 1-29,-1 0-4,-1 11-147,0 13 85,-1-13-185,0 8 83,-1-32-806,1 1 157,0-8-6738,6-2 409,-3-1 7130,4 0 0,-5 0 0,-1 0 0</inkml:trace>
  <inkml:trace contextRef="#ctx0" brushRef="#br0" timeOffset="174884">2543 4463 13620,'-6'-8'5786,"1"2"-4800,5 6 2637,0 0-3511,15-29-56,-2 20-22,15-23-23,-6 28-5,2-1 11,0 1-12,1 1-10,10 1-107,19 3 39,-15 1-375,21 8 162,-42-4-929,18 9 777,-24-8-777,11 6 924,-16-8-78,5 4 352,-8-6 308,1 3-50,-4-5 453,-1 1-526,0-1-6,0 0 12,0 0-23,-1 0-16,-1 2-18,-2 1-22,-1 1-16,-1 1-11,0 1 89,-6 9-118,3-4 22,-4 14-83,8-15 61,2 10 34,5-14 313,10 4-229,-2-9 196,19-3-235,-13-3 212,14-9-224,-19 5 152,4-14-196,-13 12 72,-3-19-112,-4 15-10,-23-22-35,9 22-145,-22-12-17,24 20-1467,-14 0 162,19 4 1490,-5 8 0,13-5 0,1 5 0</inkml:trace>
  <inkml:trace contextRef="#ctx0" brushRef="#br0" timeOffset="175684">3875 4255 21982,'-34'-25'247,"5"5"-174,20 20-34,-1 0-17,-1 2 1,0 1-34,-1 2 27,-1 0 12,0 1-11,-1 0 34,-1 1 94,-13 6-78,10-5 62,-15 11-112,22-12 45,-3 9 16,13-10 180,6 5-124,5-7 163,24 4-208,-13-5 113,33 8-140,-30-6 89,29 13-134,-32-8 100,21 20-78,-29-16 85,5 15-29,-16-16 291,-14 20-313,4-16 67,-18 15-90,13-20 34,-20 9-78,15-10 28,-37 13-34,31-15-12,-26 5 7,32-12-186,-9-3-38,17-3-3177,4-16 622,10 8 2784,8-12 0,-7 18 0,1 0 0</inkml:trace>
  <inkml:trace contextRef="#ctx0" brushRef="#br0" timeOffset="176451">4021 4130 21887,'8'-37'499,"0"8"-303,1 25 11,2 1-5,1-1-23,1 0-28,0 1-33,2 0-29,0 0-16,0 0-6,-1 1-16,0 1-1,-1 0-5,-1 0-34,0 1 6,-3 0-6,3 3 51,-3 16-23,-2-6 17,-11 26-45,-2-24 23,-17 18-29,11-21 18,-20 13-35,19-16 1,-11 7-6,15-10-117,-1 0 112,7-4 22,11-1 5,1-1 12,17 0 0,-9 0-28,27 5 16,-23-1-22,24 12 29,-32-7 27,6 9 6,-15-11 173,-14 13-162,0-11 78,-28 13-89,17-15 0,-26 6-45,28-10-230,-16 2-100,25-5-5423,-3-2-3113,11 1 8866,1-2 0,1 2 0,0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2:43.0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91 21786,'20'-47'880,"-3"9"-667,-17 35-17,1 2-51,-1 0 29,0 1-141,-1 3 7,0 3 21,-1 5 6,-1 3 6,0 2 17,1 4 11,1 2 5,0 2 0,1 1-16,0 1-40,1 1-10,1 0-1,3 12-28,7 19-22,-3-15-73,7 24 17,-9-45-359,3 17 101,-6-26-2464,2 5 694,-3-14 2095,2 0 0,-4-4 0,1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2:46.3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271 396 21618,'-43'-13'645,"6"2"-449,27 9-62,-1 1-28,0 0-27,-1 1-40,1 1 6,-1 1 5,-11 10-33,-3 5-6,2 0 62,-3 12-34,19-15 23,-5 31-62,10-25 11,3 22-22,4-27 72,13 10-16,-4-16 67,20 2-84,-17-12 56,21-9-45,-22 1 68,15-17-74,-19 14 191,2-21-162,-10 20 100,-4-16-122,-1 19 128,-4-6-124,4 11-32,-1-2-35,3 7-22,-1-1 62,1 3 11,1 1 11,0 3 152,4 7-113,-1-3 68,6 15-124,-3-12-27,10 16-23,-7-17-672,18 13 11,-15-18-2677,14 4-404,-17-10 3770,3 0 0,-8-1 0,-1 0 0</inkml:trace>
  <inkml:trace contextRef="#ctx0" brushRef="#br0" timeOffset="299">396 105 23175,'7'69'516,"-1"-9"-427,1-38-5,0 1-33,-1 0-18,0 2-5,0-1-22,-1-1-23,1 16-241,-1 4 68,-1-5-740,-3-3-39,-1-25 969,4 4 0,-3-10 0,3 1 0</inkml:trace>
  <inkml:trace contextRef="#ctx0" brushRef="#br0" timeOffset="866">729 417 21114,'-2'-34'577,"-4"8"-432,-9 29 1,-2 2-23,-2 3-16,0 1-28,1 2-23,0 1-23,2 0 12,-10 18-23,13-13 1,-5 19-12,16-22 28,10 10-5,-2-13 139,21 6-89,-14-13 107,18-4-141,-19-4 12,5-4-1,-10 0 1,0 0-12,-2-1-5,0 0 39,0-8-61,-2 6 156,0-13-90,-2 13 7,0-4-85,-1 10 39,6 3-5,-1 4 229,18 15-167,-7-5 145,33 27-207,-22-18-29,42 33 12,-38-28-50,29 32-17,-41-33 0,5 18 22,-20-25-73,-34 16 40,10-21-202,-49 10 151,38-19-235,-26-2 118,34-4-2779,-9-9 672,22 3 2325,2-9 0,9 12 0,3-2 0</inkml:trace>
  <inkml:trace contextRef="#ctx0" brushRef="#br0" timeOffset="1383">1000 480 22453,'79'-11'403,"-14"0"-285,-55 7-6,-1-1 5,-1 1 1,-2-2 16,-1 2-5,-2-2-11,-2 0 212,1-11-279,-4 6 100,-2-15-95,-1 15 0,-10-8-67,5 13-57,-21 1 46,13 8 33,-30 16 0,25-6 17,-25 24-16,30-18 21,-11 23 1,22-23 184,6 23-145,8-25 173,20 18-173,-9-23 17,31 11-101,-25-17-365,34 5-83,-33-8-5209,29 4-3120,-35-6 8788,8 0 0,-22-1 0,-2 0 0</inkml:trace>
  <inkml:trace contextRef="#ctx0" brushRef="#br0" timeOffset="1683">1333 1 23103,'-12'72'571,"4"-9"-409,14-36-39,2 0-22,0 0-22,0 1-40,2-2-22,-1 0-17,0 0-196,10 23 84,-10-22-784,7 28 347,-14-39-3076,-3 13 1245,-4-19 2380,-7 6 0,6-11 0,-1 0 0</inkml:trace>
  <inkml:trace contextRef="#ctx0" brushRef="#br0" timeOffset="1994">1312 396 21853,'79'-26'106,"-14"8"-89,-55 28-11,-1 1-1,-1 0-5,-1 2 0,-1-1 6,-2-1 11,-1 1 0,-2-1 61,-5 5 96,-19 11-140,6-8-12,-34 15-78,29-23-437,-21 12 73,32-16-1456,-5 2-40,17-9-1237,2 0-4756,2-1 7909,1-1 0,-3 1 0,-1 0 0</inkml:trace>
  <inkml:trace contextRef="#ctx0" brushRef="#br0" timeOffset="2333">1562 542 19804,'21'20'1439,"-5"-6"-1003,-22-24-21,0-2-28,-1-3-23,0 0-39,1-2-79,0 0-16,1-2 72,1-9 73,5-20-302,2 14 168,16-23-174,-6 40-33,20-11-96,-18 21-274,19 2 112,-20 9-3534,27 16 929,-24-8 2829,16 10 0,-24-16 0,-1 0 0</inkml:trace>
  <inkml:trace contextRef="#ctx0" brushRef="#br0" timeOffset="2767">1999 375 23898,'-28'-31'106,"2"9"-72,10 29 5,0 3-5,0 2-6,0 2 0,2 0 0,1 2-6,2-1-11,3 2 6,1 6-17,3-5 269,10 18 72,10-17-223,3 3 184,16-17-218,-18-8 163,21-14-191,-22 4 84,14-21-112,-18 16 84,8-20-67,-14 22 6,2-13-57,-6 19-50,-1-2 45,-1 9 28,1 7-12,-1 2 18,8 17-7,-1-8-38,21 23-45,-10-22-3075,41 25-2717,-32-27 5859,23 9 0,-39-19 0,0-2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2:43.3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0 196 21282,'23'85'-745,"-3"-14"118,-19-61-331,0-2-577,-1-1-789,0-2-1961,0-1-784,0-2 5069,0 0 0,0-2 0,0 0 0</inkml:trace>
  <inkml:trace contextRef="#ctx0" brushRef="#br0" timeOffset="141">83 71 13480,'-5'-10'3920,"1"3"-3696,4 7-3501,0 0 0,0 0 0</inkml:trace>
  <inkml:trace contextRef="#ctx0" brushRef="#br0" timeOffset="550">104 404 7604,'8'8'5674,"-1"-1"-4727,-7-7 4559,0 0-5097,15-43-29,-8 25-10,11-33-6,-13 35 1933,31-51-2230,-23 43-11,24-36-11,-30 57-1,-1 2-27,0 0 0,0 2 5,0 3-10,0 2 16,0 3-12,0 1-4,2 2-12,-1 1 0,9 11-6,-6-7-84,14 20 6,-14-20-778,6 21 207,-13-21-4062,-3 19 1525,-4-21 3192,-5 6 0,5-16 0,-1 0 0</inkml:trace>
  <inkml:trace contextRef="#ctx0" brushRef="#br0" timeOffset="1050">500 258 17820,'11'33'745,"-1"-6"-482,-3-25 1,0-1-17,0-1-29,2 0-22,-1-1-17,0-1 152,6-3 212,5-9-336,-4 3 616,13-17-638,-18 15 376,6-17-421,-13 20-34,-1-6-22,-2 8-28,-3 1 11,-1 1-22,-2 0 22,-5-1-50,1 3 56,-16 0-62,11 4 34,-16 6-23,16-1 146,-25 19-78,23-12 84,-19 26-130,27-23 35,-2 18-34,9-18 39,11 24-68,-1-22-10,21 23-17,-13-26-336,27 11-1,-23-15-3869,29 8-1788,-28-11 6005,14 3 0,-25-7 0,0-2 0</inkml:trace>
  <inkml:trace contextRef="#ctx0" brushRef="#br0" timeOffset="1517">895 279 23052,'-14'-43'67,"0"10"-50,3 38-6,-1 2-11,-1 1 17,1 2 6,-1 1-12,1 1 17,-9 19-39,11-14-1,-4 21 12,12-25 56,10 9-44,-3-12 16,18 5-23,-14-12 34,14 0-5,-16-6-17,5-2 5,-6-3 6,1-2 0,1-1 0,0-4 17,3-6-17,-2 4 50,6-16-83,-7 17 27,4-12-27,-8 16-29,4-1 17,-4 8 0,2 7 1,-5 4-1,2 11-17,-2-4-464,8 20 235,-4-16-1553,16 19 585,-10-24-3704,14 7-4896,-14-12 9469,4 0 0,-10-5 0,-3-2 1</inkml:trace>
  <inkml:trace contextRef="#ctx0" brushRef="#br0" timeOffset="1784">1062 362 11295,'8'1'3831,"-2"-1"-2643,-6 0 5567,0 0-6509,1 1-38,-1-4 16,1-1 212,0-13-206,0 2 296,1-23-374,0 16 128,3-21-162,0 20 313,17-40-397,-9 33-1,27-32-10,-23 46-163,25-5 28,-24 18-824,24 0 146,-23 4-58,33 4 0,-37-3 0,14 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2:56.1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218 14 23103,'0'37'397,"-1"-1"-268,-1-10-17,1 2-34,0-1-44,1 0 11,0 0-6,0-2-22,0-1 11,2 19-23,-1-21-5,3 18 23,-2-31 122,1 2-94,-2-10 55,1-1-83,-1-2 5,-1-9-28,1 2 22,-8-15-11,2 13 0,-10-11-11,5 14-22,-15-4 16,11 7-50,-17 0 45,18 6 6,-13 9 5,15-1 0,-12 18 5,13-12 29,-12 36-17,14-29 39,-2 25 5,13-31 516,21 13-431,-8-17 38,27 4-138,-21-13-85,39-9-63,-32 2-368,28-8 44,-38 5-2123,15-7 819,-18 5 1730,13-7 0,-22 11 0,2-2 0</inkml:trace>
  <inkml:trace contextRef="#ctx0" brushRef="#br0" timeOffset="184">468 368 20856,'20'46'-4916,"1"0"1,13 30 3791,-32-65 0,0-5 0,-2-3 0</inkml:trace>
  <inkml:trace contextRef="#ctx0" brushRef="#br0" timeOffset="346">572 139 15210,'7'9'3142,"-2"-2"-2822,-5-7-3597,0 0 0,0 0 0</inkml:trace>
  <inkml:trace contextRef="#ctx0" brushRef="#br0" timeOffset="751">947 118 24217,'-22'-58'185,"3"12"-146,8 46-5,0 2-6,-3 1 0,0 4 11,-1 2 11,0 1 169,-8 15-130,10-8 275,-10 40-285,18-29 89,-3 46-123,8-42 33,4 32-44,0-30 0,2 10-1,-1-13 1,1 13-34,0-12 39,5 38-33,-5-41-6,5 21 11,-8-41-56,0 1 6,-2-8-359,-1-1 22,0-3-3113,-3-8 44,1 2 3445,-2-6 0,2 9 0,1 0 0</inkml:trace>
  <inkml:trace contextRef="#ctx0" brushRef="#br0" timeOffset="917">676 451 23948,'51'-17'-188,"1"0"1,34-11-227,-69 28-370,0 0-724,-1 1-1365,1 0-5164,-3 1 8037,-2 0 0,-5-2 0,-4 1 0</inkml:trace>
  <inkml:trace contextRef="#ctx0" brushRef="#br0" timeOffset="1317">1238 139 23523,'0'-73'660,"-1"14"-564,-7 55-24,0 3-32,0 0-18,-2 1-28,1 0 12,-2 1 0,-5 5 22,3 0-17,-16 17 17,-2 15 482,15 43 0,3 7-477,-7-10-519,14 7 0,7-12 503,2-50-12,1 7-10,-1-8-6,0 4-12,-1-9-10,-1-1 10,0-1 967,-1-2-988,0-2-427,0 0 168,0-5-1808,-1 0 1631,1-6 0,-1 1 0</inkml:trace>
  <inkml:trace contextRef="#ctx0" brushRef="#br0" timeOffset="1568">905 472 24167,'77'-38'11,"-14"7"-34,-50 31-10,0 0-12,-1 0-33,2 2 78,49 11 0,-43-8 0,36 7 0</inkml:trace>
  <inkml:trace contextRef="#ctx0" brushRef="#br0" timeOffset="2017">1300 451 22907,'37'6'834,"-6"-1"-649,-22-5-34,0 0-28,0 0-28,2 0-16,0 0-29,1 0 6,1-3 45,5-2-39,-5-2 201,14-9-34,-14 1-150,3-2 89,-11-2-134,-4 10 39,-7-10-68,2 12 7,-12-5-12,7 9-12,-15 2 7,12 4-18,-18 10 7,15-3 10,-21 21 6,18-14 6,-23 28 10,23-23 91,-14 32 962,88-6-1052,-41-12-22,61-5-23,-55-34-40,0-3-49,0 1-118,-3-2-152,-1 1-173,-4 0-264,-2 1-7000,-2-3-1037,-5 4 8861,-1-1 0,-3 4 0,0 1 0</inkml:trace>
  <inkml:trace contextRef="#ctx0" brushRef="#br0" timeOffset="2784">1863 451 24939,'-7'-55'129,"-2"11"-84,0 40-34,-2 2 0,-1 1 1,0 0-29,-1 2 17,-1 3 11,-1 2 0,0 3-28,0 3 34,0 1 6,1 2-12,1 1 62,-3 15-73,6-10 11,1 26-6,10-29 96,13 13-72,-5-24 161,16-1-100,-13-7 44,17-10-95,-16 1 45,15-17-72,-16 12 94,11-15-89,-15 17 22,5-5-28,-9 12-5,0 2 5,-3 3 0,0 9-22,-2-1 33,-3 14-10,-1-6 4,-7 34 1,5-23-17,-5 46 23,9-43 33,3 35-51,4-39 130,11 22-124,-6-32 202,14 7-96,-13-18 23,11-6-117,-13-3-63,8-16-10,-10 9-241,8-20 106,-8 17-414,5-14 66,-6 17 533,-1-3 0,-2 10 0,-2 0 0</inkml:trace>
  <inkml:trace contextRef="#ctx0" brushRef="#br0" timeOffset="3333">2321 306 23819,'-57'14'163,"9"-1"-96,38-6 23,-1 1-6,1-1-12,1 1-4,1 0-7,2-1-10,1 1-1,2-2 6,1 0-6,1-1 12,1 1 67,4 3 190,20 7-246,-6-5 308,32 11-213,-28-14 129,29 16-275,-31-12 40,13 17-56,-25-16 38,-18 19-27,-6-18-140,-50 17 0,27-19-1037,-55 5 281,56-13 879,-23-4 0,48-1 0,-2-2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2:52.9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59 57 22173,'-2'-32'610,"1"7"-548,1 25-28,0 0-12,-1 1 12,1 3-1,-1 1 6,1 3-5,-1 1 0,0 2-6,-1 2-17,1 2 0,0 1-5,-1 2-12,1 1 6,-1 1-11,0 1 0,-2 10-79,-2 24 34,1-17-314,-4 25 180,6-43-662,-5 16 382,6-23-2516,-1 14 998,2-17 1988,1 11 0,0-14 0,0 1 0</inkml:trace>
  <inkml:trace contextRef="#ctx0" brushRef="#br0" timeOffset="283">142 306 15501,'5'6'4465,"-1"-1"-3821,-4-5-67,0 0-689,-15 45-40,10-28-60,-11 34-68,13-40-123,0-1-225,0-1-319,0 0-587,1-2 1534,-1 2 0,2-6 0,1 2 0</inkml:trace>
  <inkml:trace contextRef="#ctx0" brushRef="#br0" timeOffset="449">184 119 13625,'0'0'0</inkml:trace>
  <inkml:trace contextRef="#ctx0" brushRef="#br0" timeOffset="884">288 452 9346,'11'90'4335,"-2"-18"-3142,-9-70-246,0-1-219,0-1-123,-1-3-79,1-2 6,0-4 466,2-10-556,-1 2 432,8-24-712,-5 18 101,9-32-123,0 6-89,-1 6 223,7-11-145,-12 39 252,8-12 779,21 58-1132,-18-22-11,17 37-1,-29-29 1,0 0-17,0-1 0,0 1 0,0-1-17,0-1 1,0-1-24,-1-2-21,1-1-40,-2-1-509,3 4 284,-4-6-1449,2 4 549,-4-10 1226,3 1 0,-3-3 0,0 0 0</inkml:trace>
  <inkml:trace contextRef="#ctx0" brushRef="#br0" timeOffset="1351">663 390 21119,'83'7'1692,"-25"4"-1552,-33-31-11,-19 12-11,-1-2-6,1 1 5,-2-1 7,1 1-18,-2-2 0,0 1-22,-1 0-11,-1 1 67,-2-9-106,-1 8 50,-7-13-73,3 16 0,-14-3-11,7 11-5,-28 20 5,22-7 0,-17 16-6,22-15-5,0 2 16,1-1-5,2 1 6,1 0 0,1 1-18,1 20 1,4-17-6,11 23 17,1-31-33,17 8 5,-10-15-191,24 7 29,-18-8-1676,29 8 489,-27-9 1377,27 7 0,-36-7 0,10 1 0</inkml:trace>
  <inkml:trace contextRef="#ctx0" brushRef="#br0" timeOffset="1751">1100 348 23870,'-26'-8'56,"1"4"-34,11 18-5,-1 0 0,1 2 5,0-1-5,2 2 0,1-2-12,2 2-5,2-3-5,3 1 27,1-2-22,2 0 11,0-2-5,3-1-12,1-1 57,7 1 33,9-8-62,-4 0-11,7-10-11,-14 1-61,13-15 27,-12 11-39,12-15 17,-15 17 6,3-3-17,-5 8-28,-2 1-6,2 1-50,-2 1-264,2 2 163,-1 1-493,0 8 84,0-1-4413,4 23 2799,-2-17 2275,9 18 0,-10-26 0,2 2 0</inkml:trace>
  <inkml:trace contextRef="#ctx0" brushRef="#br0" timeOffset="2068">1204 536 9425,'8'5'4357,"-2"0"-3500,-6-5 4683,0 0-4790,30 25-117,-22-19-202,22 17-89,-29-26-34,0-2-22,-1-3 733,1-22-817,-1 12 173,-1-27-173,1 24 677,4-32-705,1 29 134,15-34-274,-7 40-46,16-13-38,-13 22-12,6-3-78,-5 8-448,11-2-95,-6 3 683,30-2 0,-35 3 0,15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34:15.9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250 27 20828,'-12'-15'515,"2"3"163,1 33-588,3-10-22,-4 18 161,4 22 1,2 2-118,0-10-45,-1 11 0,-1 3 432,-7 10-1602,5-28 1176,-7 29-22,8-39-7,2 0 35,-3 8 38,2 9-387,0-9 320,3 0-11,2-20 292,1 22 861,1-21-1108,-1 16-2819,4-4 2819,-4-13 168,3 14-219,-3-20-3634,-28 16 3601,21-30 0,-21 23 0,29-32 0</inkml:trace>
  <inkml:trace contextRef="#ctx0" brushRef="#br0" timeOffset="481">0 193 23075,'61'-70'789,"2"7"-1137,-38 53 448,8-3 124,-10 9-145,11 0-3262,5 3 3217,-1 0-204,0 2 176,-13 1 146,23 8-85,20 36 45,-32-6-62,-4 19 28,-70-27 1,-16-5-57,4-2-11,1-5 1,-2 0-1597,-26 20 1368,48-22-2179,-25 21-3294,60-29 5690,5 2 0,-5-6 0,0 0 0</inkml:trace>
  <inkml:trace contextRef="#ctx0" brushRef="#br0" timeOffset="1049">896 443 23730,'-65'-20'89,"13"5"-55,28 25 50,-20 20-73,20-12-16,-19 16-1,28-18 17,-4 7-50,36 23-1638,29-62 1,6-6 1715,0 39 59,8-49 0,-17-6 216,-41 31 39,-1 11-2044,3 36 1730,-1-11-22,7 25-45,3-25-23,-3-6-397,4 13-594,-10-17-11,1 6-2660,-5-1 3713,-2-6 0,0-3 0,0-7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3:19.8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20358,'10'33'84,"-3"-5"-67,-7-15-6,1 0-5,1 0-12,1 0-16,0 1-29,0-1-330,3 12-2666,-1 4 997,0-3 2050,-2 1 0,-3-22 0,0 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3:20.0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26 10903,'-4'-6'3277,"1"1"-3025,3 5-8945,0 0 8693,22-6 0,-17 4 0,16-5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3:20.5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0 584 14656,'2'41'2117,"0"-8"-1602,-2-33-151,0-1-84,0-1-16,0-1-18,0-2-28,0-3 2,0 0-2,0-2-11,0-2-16,0 0-35,1-2-32,1-1-35,2-2-22,1-1 6,0-2 78,5-7-44,0 8-1,1-5 236,7 0-230,-8 10 95,10-6-112,-13 15 157,11-1-179,-11 5 128,15 7-161,-13 1 27,10 13-45,-10-7-33,11 29-28,-11-22-588,7 33 89,-12-35-3640,1 20 1411,-3-26 2767,0 7 0,-1-14 0,0-1 0</inkml:trace>
  <inkml:trace contextRef="#ctx0" brushRef="#br0" timeOffset="316">333 230 20666,'3'-53'173,"-1"14"-49,-2 52-1,1 4 11,2 1-22,0 3-28,1 1-17,1 2-22,-1 1 28,6 22-67,-4-17-51,13 44-11,-11-45-207,10 29-1,-11-39-1449,8 17 547,-8-21-5325,6 11 621,-9-19 5870,2 1 0,-5-7 0,0-1 0</inkml:trace>
  <inkml:trace contextRef="#ctx0" brushRef="#br0" timeOffset="566">104 438 12763,'-4'-4'5735,"0"1"-4653,4 3 872,0 0-1999,61-23-56,-35 20-89,48-17-107,-51 25-151,0 1-201,1-1-270,-1 0-5617,31 2 4340,-25-4 2196,25 1 0,-43-4 0,-1 0 0</inkml:trace>
  <inkml:trace contextRef="#ctx0" brushRef="#br0" timeOffset="1016">521 438 19910,'64'12'907,"-9"-2"-661,-42-10-16,0 0-56,-1 0-34,1-1-34,-2 0 135,7-4-174,-7 1 354,6-8-326,-13 6 275,1-11-275,-5 9 56,-3-11-117,-1 11-34,-11-10 5,5 11-5,-6-3-11,7 7-6,0 1 0,0 2-5,-1 0-17,-5 3 0,3 1 11,-14 12 39,12-6-28,-15 20 23,18-14-12,-13 25-11,16-20-11,-4 29 0,9-27-263,7 25 151,2-28-460,22 12 337,-11-22-1495,38 3 631,-27-10-4205,41-1 2358,-39-3 2974,21-2 0,-38 1 0,1-1 0</inkml:trace>
  <inkml:trace contextRef="#ctx0" brushRef="#br0" timeOffset="1499">1062 480 21691,'-8'-42'184,"1"9"-150,-1 35-17,-1 1-12,-2 3 1,-1 2 0,-1 3-1,0-1-10,-6 8-12,-3 15 11,5-10-16,3 18 22,12-26-45,11 12 28,-1-17-16,17 5 21,-12-12 7,19-1 10,-18-5 51,15-10-28,-17 3 79,7-15-62,-14 13-6,0-7 0,-5 9-5,0 2-11,0 0-6,-1 1 22,-2 1-28,1 2-50,-2 0 28,3 3 111,1 11-27,2-1 213,11 25-202,-4-11 45,18 38-135,-14-29-16,9 50 22,-16-45-135,-3 40 40,-8-47-331,-25 27 269,10-36-566,-35 15 331,29-26-2414,-27-1 594,33-11 2212,-12-9 0,25 5 0,-1-2 0</inkml:trace>
  <inkml:trace contextRef="#ctx0" brushRef="#br0" timeOffset="1999">1249 605 20140,'11'67'403,"-2"-12"-263,-5-49 0,-2-1 44,2-2 96,-3-1 79,1-1-6,-1-1 213,0-3 179,2-22-639,-2 7 236,6-36-241,-4 28 111,8-34-150,-5 33 106,9-27-106,-7 31 50,14-20-112,-10 28 44,18-11-44,-15 20-33,18-2 38,-18 9-133,19 8 4,-19 0-996,18 17 230,-19-11-5753,20 25 3361,-17-21 3282,12 12 0,-19-22 0,-1 0 0</inkml:trace>
  <inkml:trace contextRef="#ctx0" brushRef="#br0" timeOffset="2449">1832 521 22991,'-28'-65'352,"1"13"-268,10 54-28,-2 1-16,0 4-40,-1 3 22,-1 1-5,2 3-6,-1 1 6,2 1-12,1 2-5,-3 10 23,9 20-29,4-14 6,23 18 17,-1-37 39,26 4-56,-21-15 106,25-11-27,-26 0 100,15-22-134,-23 14 67,7-24-79,-12 20-5,0-8 0,-4 12-5,-1 1-12,-1 1 11,1 2-5,-1 1 0,0 1 0,0 3-56,0 0 5,0 4-16,0 6 38,0 1-4,1 22 16,1-10-34,9 31-5,-2-25-409,17 26 39,-11-30-3988,21 17 213,-19-25 4184,12 3 0,-21-12 0,1-1 0</inkml:trace>
  <inkml:trace contextRef="#ctx0" brushRef="#br0" timeOffset="2749">2103 126 22722,'-37'49'341,"8"-3"-268,29-21-45,1 1 0,0 2-33,2-1-12,0-1-22,3 0-141,2 9-643,6 11 318,-3-9-2037,3 17 1158,-11-35-8447,-5 21 8451,-1-27 0,-2 5 1,4-15-1</inkml:trace>
  <inkml:trace contextRef="#ctx0" brushRef="#br0" timeOffset="3367">1853 438 21483,'84'-36'-224,"-15"9"40,-51 30-80,-3 2-99,1 0-181,-1 0-161,0-1-153,-1 0-2704,18 1 2834,-16-2-907,18 3 671,-24-4-2190,7 3 2930,-10-4 213,2 2 73,-7-2 95,1 0 111,-1 0 91,0-1 129,1 1 122,0 0 1065,3 1-706,0-1 1635,12 0-1819,-7 0 732,13 0-789,-10 0 1239,21 1-1620,-17-1 633,22 0-678,-27-1 382,15-5-510,-18 1 374,8-9-357,-14 7 290,1-11-397,-5 8 79,-2-12-130,-1 12-16,-10-14 6,4 15-85,-16-5 51,11 12-17,-20 10 17,18 0 33,-18 22-5,22-13 145,-9 25-39,17-22 197,6 24-248,6-25 1,30 19-174,-13-23-2223,45 10-1339,-36-18 3663,24 2 0,-42-9 0,-1 1 0</inkml:trace>
  <inkml:trace contextRef="#ctx0" brushRef="#br0" timeOffset="14348">3227 438 17283,'-9'-14'1972,"1"2"-1423,4 10-51,0 0-67,-2-1-56,1 0-84,-2 0-61,1 0-45,-1 1 219,-9-3-186,-11 3-195,5-1-1,-11 6-22,19 0 11,-17 9-11,15-4-5,-23 19-1,24-14 0,-11 18 12,20-17-51,1 17 28,6-16 85,20 17-35,-4-23 62,26 4-33,-20-13 67,31-9-107,-26 2 29,41-21-46,-43 15 18,24-19-7,-38 19 24,4-8-12,-14 12-6,-6-10-5,0 11-6,-11-8-11,8 11-22,-5 0 10,8 4-16,-1 6 34,4 0 61,0 17-28,3-8 73,3 16-67,3-12 34,15 24-85,-10-23-72,20 23-18,-20-29-486,8 7-74,-13-13-9175,4 3 8376,-9-8 1,2 1-1,-5-3 1</inkml:trace>
  <inkml:trace contextRef="#ctx0" brushRef="#br0" timeOffset="14799">3394 500 20308,'32'66'106,"-6"-14"-56,-25-50 12,0-1 55,-1 0 287,1-1-315,-2 1-10,-1-2-7,-1-2 7,0 0 111,-3-6 180,-1-14-225,3 4 97,1-25-208,5 24 22,8-27-56,-1 26 11,6-9 11,-5 15 6,0 4 11,0 1 51,-1 1 207,4 2-101,-3 2 123,8 2-229,-10 3 111,13 14-190,-12-3 113,9 22-91,-11-16-38,6 22-12,-9-21-129,2 20 45,-4-23-867,3 15 256,-3-19-4391,3 10 1558,-2-13 3545,1 3 0,-2-8 0,-1 0 0</inkml:trace>
  <inkml:trace contextRef="#ctx0" brushRef="#br0" timeOffset="15349">3873 417 21758,'-51'-8'61,"8"4"-55,33 13 5,-1 2 6,1 0-6,1 1-5,-1 0-1,3 0 18,0 14-40,3-12 45,5 13 28,3-20 169,11 1-152,-6-10 27,12-7-72,-11 0 6,5-5 11,-8 6 5,-1-2-5,1 1 22,-1-2 96,0-4-57,-2 2 230,1-10-241,-4 13-44,1-5-51,-2 12-6,2 4 45,0 4 398,17 19-308,-8-8 112,21 20-129,-16-19 291,29 32-353,-23-24 17,24 40-67,-32-38-11,2 25 6,-14-28 27,-11 18-33,0-22-180,-38 24 79,22-27-235,-44 15 196,42-25-683,-29 0 318,36-10-3679,-13-8 1181,24 2 3014,-1-13 0,9 16 0,1-5 0</inkml:trace>
  <inkml:trace contextRef="#ctx0" brushRef="#br0" timeOffset="15799">4060 417 23153,'6'38'157,"-1"-5"-124,-6-17 1,2 1 0,1-2-6,1 1 22,3-3-11,0-1 28,1-1 85,9 3-96,-7-7 100,13 1-128,-13-8 96,10-7-85,-10 1-17,4-8 1,-5 4-7,0-2 1,0-2-6,0-1-11,-1 0 6,-1 0 5,0 0-11,0-7-5,-2 9 21,0-6-32,-3 15 27,-1 2-6,0 8 18,3 5-46,0 1 12,8 11 0,-4-11-196,12 18 22,-9-17-1697,12 14 34,-11-17 1848,9 6 0,-15-12 0,3 0 0</inkml:trace>
  <inkml:trace contextRef="#ctx0" brushRef="#br0" timeOffset="16099">4414 1 22032,'-3'51'378,"1"1"1,-3 39-222,3-55-56,0 2-40,0 1-33,0-1-22,1-1-6,0-2-34,-1 12-1092,2 25 123,-1-24-2324,1 17 247,2-50 3080,0 2 0,-1-11 0,1-2 0</inkml:trace>
  <inkml:trace contextRef="#ctx0" brushRef="#br0" timeOffset="16615">4705 334 22105,'-73'25'482,"10"-2"-342,44-13-16,0 3-18,0 0-16,2 1-12,0 0-16,2 1-1,3 0-5,2 0 157,2 11 39,9-1-146,1 1 186,17-6-220,-5-14 113,21-1-140,-17-8 78,32-19-100,-30 8 16,19-20-17,-25 18-5,4-18-23,-10 17 23,1-15-11,-7 21-29,-1-6 7,-1 13-35,-4 7 62,3 2-22,-4 12 11,4-5-50,4 21-1,0-14-553,13 32-7,-7-30-6961,12 24-1071,-13-32 8643,3 5 0,-9-14 0,0-2 0</inkml:trace>
  <inkml:trace contextRef="#ctx0" brushRef="#br0" timeOffset="16899">4809 584 12449,'10'11'3215,"-2"-2"-2330,-8-9 5450,0 0-5976,12 16-57,-8-16-50,10 11-17,-12-21-28,0-2-22,0-3-17,0 0 331,1-18-101,-1-7-264,0 0 253,3-13-287,-1 30 192,17-27-304,-9 32 1,19-15-17,-14 24-554,31-1-208,-20 7 790,35 6 0,-45-2 0,9 3 0</inkml:trace>
  <inkml:trace contextRef="#ctx0" brushRef="#br0" timeOffset="18368">396 1396 21590,'1'-32'224,"1"8"-112,-1 27 33,1 4-26,1 2-18,0 4-12,-1 2 1,2 1-40,0 1 34,3 10-73,-1-6 6,7 23-28,-7-20 5,9 22 12,-9-29 11,6 11-6,-8-20 123,5 0-44,-6-7 117,4-5-123,-3-1 219,10-20-225,-7 11 112,13-27-128,-13 25 5,10-19-39,-10 17 17,11-29-45,-10 23 6,10-34 5,-13 36-11,3-23 5,-6 27-178,0-10-51,-1 20-2275,-1 3 831,-1 15 1668,1 11 0,-1-8 0,1 2 0</inkml:trace>
  <inkml:trace contextRef="#ctx0" brushRef="#br0" timeOffset="18852">812 1437 19333,'57'-15'958,"-10"1"-706,-34 8-34,-1-2-16,-1 1-18,-1-1-4,-2 1-7,0 1-10,-3 0 358,0-6-420,-3 4 134,-5-9-190,-1 11 5,-13-4-61,5 7-28,-19 5 28,15 3-6,-25 14 23,23-7-6,-19 20 0,24-17 5,-8 22 1,16-20 22,0 25-6,7-24 169,11 19-96,-1-23 106,21 11-178,-16-16-90,24 7-29,-23-11-2631,29-1-85,-26-8 2812,17-4 0,-28 3 0,-1 0 0</inkml:trace>
  <inkml:trace contextRef="#ctx0" brushRef="#br0" timeOffset="19153">1228 1083 22918,'-22'56'341,"4"-6"-296,20-21-17,0 0-5,2 1-7,0 1-4,1-1-12,-1 0 0,1-1-28,2 22-6,-3-21-352,5 32-18,-7-41-2895,6 18 784,-4-28 2515,5 3 0,-6-11 0,3-2 0</inkml:trace>
  <inkml:trace contextRef="#ctx0" brushRef="#br0" timeOffset="19571">1478 1437 19456,'-49'49'370,"11"-8"-252,36-29 44,1 0 28,2 0 40,1-3 33,2 1 39,3-2 12,1-1 0,0-1-12,2-2-49,0-2 228,7 0-273,-5-3 301,17-11-380,-14 2 207,21-21-224,-21 15 207,13-23-240,-20 21 105,-2-29-133,-15 18-51,0-5 5,-15 9-38,12 19-219,-16 4 84,16 6-790,-13 15 387,16-9-3182,-8 15 1345,12-16 2408,-1 9 0,4-14 0,2 2 0</inkml:trace>
  <inkml:trace contextRef="#ctx0" brushRef="#br0" timeOffset="19921">1957 1312 23864,'-84'2'140,"13"1"-106,55 9-1,0 0 7,2 1 16,2 0-6,0 1 12,3 0-12,1 1 101,2 11 96,6 2-175,1-1 124,17 3-145,-5-20 16,26 9-73,-18-15-268,28 3-45,-27-6-3697,24-4-28,-27 0 4044,10-3 0,-21 3 0,-1 1 0</inkml:trace>
  <inkml:trace contextRef="#ctx0" brushRef="#br0" timeOffset="20138">2061 1375 17092,'9'11'3361,"-2"-2"-2672,-7-9-68,0 0-884,7 60-174,-6-42-290,5 45-612,-8-56-1221,0-2-5047,2 0 7607,-1-1 0,1-2 0,0-1 0</inkml:trace>
  <inkml:trace contextRef="#ctx0" brushRef="#br0" timeOffset="20315">2103 1083 16476,'0'0'0</inkml:trace>
  <inkml:trace contextRef="#ctx0" brushRef="#br0" timeOffset="20607">2270 1021 15137,'0'5'4207,"1"-1"-3462,-1-4 806,0 0-1271,1 18 29,-2-5-1,1 18-11,-2-7-28,0 2-51,0 4 168,-3 50-386,3-34 17,0 10 0,0-1 5,4-16-44,4 43 5,0-50-95,7 25 17,-6-41-409,4 3-84,-6-19-9243,5-14 2976,-6 6 6855,3-10 0,-6 14 0,-1 1 0</inkml:trace>
  <inkml:trace contextRef="#ctx0" brushRef="#br0" timeOffset="21007">2186 1416 25309,'48'-43'387,"-6"7"-342,-28 31-12,1 0-27,1 1-6,0 2 0,-1 0-17,-1 2 0,-1-1-465,17 3 202,-13 0-907,22 4 672,-24-3-1015,12 1 1228,-16-2-29,4 2 303,-11-1 56,1 2 23,-4 0 55,-1 0 62,1 1 39,-1 1 57,0 1 39,0 1 16,0 2 476,0 13-655,0-8-28,2 23-145,-1-22-236,2 20 22,-2-24-2766,1 12-135,-2-18 3148,0 2 0,0-8 0,0 1 0</inkml:trace>
  <inkml:trace contextRef="#ctx0" brushRef="#br0" timeOffset="21195">2644 1146 15715,'0'0'0</inkml:trace>
  <inkml:trace contextRef="#ctx0" brushRef="#br0" timeOffset="21676">2769 1312 13250,'6'2'3540,"-1"-1"-2431,-5-1 1910,0 0 179,64-4-3052,-44 1-12,49-3-16,-62 2-17,1 0-1,-3-1-16,-1 1-11,-1-2-11,-2 2 5,1-2-11,-2 0-11,0-1 0,0 0-1,0-1 52,-1-5-85,-2 4-6,-1-3-10,-1 6-6,-1 1-1,-2 2-32,0 0-1,-2 3-6,-1-1-44,-13 12 73,8-4 5,-29 29 11,27-18-10,-18 21 16,26-21 11,-4 18-6,8-16 79,3 20-28,6-24 242,18 17-192,-5-21 40,34 12-146,-24-15-207,40 6-12,-37-10-1299,33 1 381,-38-5 1137,19-4 0,-32 3 0,5-3 0</inkml:trace>
  <inkml:trace contextRef="#ctx0" brushRef="#br0" timeOffset="22126">3373 1146 23887,'12'-21'280,"-4"7"-213,-22 21-11,-1 2-23,-1 2 29,-2 1-51,-1 1 0,0 0 6,1 0-34,1-1 29,-9 8-18,9 0 6,-1 0-11,15 2 5,7-13 34,19 10-17,-7-11 96,35 12-46,-26-11 119,33 12-136,-35-12 80,14 12-63,-29-12 79,-8 13-134,-9-10-6,-29 17-11,13-15-275,-36 11 40,35-16-3395,-19 4 3641,32-9 0,0-1 0,10-2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4:04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28 484 14807,'10'6'8654,"-1"-1"-8436,-9-5 6,0 0-179,-6-3 6,2 10-18,-5 1-27,3 10 11,0 1 39,-1 17-56,4-13 11,-2 19-22,5-23-163,5 16 0,-2-21-537,7 11 45,-5-19-4684,5 6 1469,-7-7 3881,3 3 0,-5-6 0,1-1 0</inkml:trace>
  <inkml:trace contextRef="#ctx0" brushRef="#br0" timeOffset="196">132 234 15687,'15'-35'-7187,"-3"10"4426,-9 31 2761,-1 1 0,0-4 0,-2-1 0</inkml:trace>
  <inkml:trace contextRef="#ctx0" brushRef="#br0" timeOffset="766">465 88 24318,'-13'-49'157,"4"10"-107,7 43-5,0 1 0,0 5-6,-1 1 0,0 3 6,2 2-12,0 3 1,1 1-17,0 4-6,0 1 6,1 2 0,0 1-12,2 2 18,-1 1-12,1 0-6,-2 0 29,0 25-23,-2-19-11,-3 42 0,0-45-33,-6 44-7,5-48-16,-5 26 28,5-37-168,-5 9 68,6-18-589,-4 2 314,7-10-909,-1-1 198,2-1-6755,2-6 7869,0 1 0,1-1 0,-2 2 0</inkml:trace>
  <inkml:trace contextRef="#ctx0" brushRef="#br0" timeOffset="1100">215 422 22470,'86'-8'728,"-12"1"-605,-48 2-56,0 1-89,0 1-12,-1 0-55,-1 0-135,-2 1-7646,18-2-520,-20 2 8390,12-1 0,-26 2 0,-4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4:00.9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83 557 20772,'10'-44'1187,"-3"9"-1114,-7 34-129,0 1 17,0 2 39,0 2 34,0 3-12,0 4-11,1 7-28,1-2 23,5 15 0,-2-13-57,7 19 40,-8-21-174,6 19 40,-8-21-740,3 16 280,-4-18-2940,0 14 1786,-3-14-5713,-5 11 5870,3-14 1602,-3 3 0,5-9 0,1-2 0</inkml:trace>
  <inkml:trace contextRef="#ctx0" brushRef="#br0" timeOffset="283">0 265 16868,'5'4'3613,"-1"-1"-3165,-4-3-2543,0 0 1417,-4-24-341,5 22-510,-2-18-386,5 28-505,1 2-3114,-1-2 5534,0 0 0,-2-5 0,-1 0 0</inkml:trace>
  <inkml:trace contextRef="#ctx0" brushRef="#br0" timeOffset="934">250 536 13989,'1'85'1300,"0"-16"-986,-1-66-12,0 0 57,0-2 145,0 0 3002,0-1-3355,0-2-22,-1-1-23,-1-4 23,2 0-17,-1 0-17,1-2-11,0-1-22,0 0-6,0-2-6,1 0-5,1-1 0,2 1 5,2-8-27,0 6-35,10-18 12,-5 13 0,4-3-16,-3 11 10,-7 9 28,9 2-22,-8 3 12,10 8-7,-8-1 23,10 14-28,-10-10 56,8 14-22,-10-16 100,2 7-72,-5-12 353,-1 0-152,-1-5 756,1-2-923,-1-2-18,1-5-67,1 0-39,9-12 23,-3 8-51,24-17 28,-15 16-73,22-9 62,-25 15-85,10 4 102,-18 7 61,8 20-33,-11-10-6,5 22-11,-6-20-73,3 21-23,-4-18-1574,1 30 550,-5-31-3495,-3 22 184,-1-27 4442,-2 6 0,4-14 0,1 0 0</inkml:trace>
  <inkml:trace contextRef="#ctx0" brushRef="#br0" timeOffset="1267">708 494 22330,'8'55'526,"-1"-6"-436,-5-30-23,-1 3-28,1 0 0,0 2-11,0 0-11,-2 1 0,2 0 39,0 28-62,-1-23-106,2 37 12,-3-44-898,1 14 320,-1-27-290,0 1-387,1-9-433,-1 0-2849,0-2 542,1-2 1362,0 0 2733,0-3 0,-1 3 0,0 0 0</inkml:trace>
  <inkml:trace contextRef="#ctx0" brushRef="#br0" timeOffset="1635">625 619 13228,'-4'-8'4391,"1"2"-3669,3 6 2667,0 0-2935,27-67-766,-12 43 659,23-52-62,-19 60 99,0 3-249,0 1 55,20 1-201,-19 7 5,20 12 18,-29 2 4,8 24 12,-13-15 534,0 25-579,-5-24 28,-7 21-28,0-25 29,-16 16-7,9-19-55,-21 9 55,17-15-33,-9 3-22,12-8-23,2-1-61,0-1-12,2-1 1,2-1-23,1-1-17,2-1-1194,1-5 428,2 3-5771,12-7-934,-4 8 7656,8-2 0,-10 6 0,-1 0 0</inkml:trace>
  <inkml:trace contextRef="#ctx0" brushRef="#br0" timeOffset="2035">1062 78 24038,'-16'-45'11,"2"13"23,8 43 5,1 1-17,1 4 29,1 1-18,1 2 1,1 2 5,1 2 95,8 39-100,-3-26 72,13 54-66,-9-55-24,6 17-4,-4-14-12,-3-11-12,5 24 7,-9-28-68,3 22 6,-7-29-443,-5 11 174,1-17-1961,-11 6 657,8-9 1640,-11 3 0,13-7 0,-3 1 0</inkml:trace>
  <inkml:trace contextRef="#ctx0" brushRef="#br0" timeOffset="2334">1228 411 20145,'22'68'11,"-6"-11"-134,-21-47-134,-1 0-259,0 0-403,1-1-598,-1 0-534,2-1-520,-1-2-3326,3-1 5897,0-1 0,1-3 0,0 0 0</inkml:trace>
  <inkml:trace contextRef="#ctx0" brushRef="#br0" timeOffset="2473">1270 203 16336,'9'8'1384,"-1"-2"-1659,-8-6-3002,0 0 0,0 0 0</inkml:trace>
  <inkml:trace contextRef="#ctx0" brushRef="#br0" timeOffset="2885">1603 453 22526,'-83'-16'420,"40"-4"-375,-19 57-17,47-20 22,2-1-16,1 0-1,1 0 1,3 0-1,2-2 23,3 1 101,1 4-56,2-5 241,13 13-230,-3-15 67,16 10-123,-10-14 61,20 5-117,-16-8-263,25 1-34,-25-5-2828,21-6 100,-26 1 3025,9-4 0,-17 5 0,-1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4:28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210 493 17031,'-92'12'560,"16"1"-353,66-5-17,1 2-38,2 0-35,1 0-10,2 1-18,1-1 23,2 0 135,0 5-95,4-4 408,11 9 431,24-11-762,-6-1 208,33-19-359,-38-1 191,26-18-162,-35 16 234,6-17-251,-19 18 34,-9-13-85,-3 15 23,-23-9-74,12 14-88,-30-3 38,25 8-364,-20 0 90,28 2-1971,-5 1 934,17 0-4251,9 4 1356,2-3 4268,11 1 0,-12-3 0,2-1 0</inkml:trace>
  <inkml:trace contextRef="#ctx0" brushRef="#br0" timeOffset="484">731 97 18487,'-72'-53'196,"13"10"-163,53 43-10,0 0 5,0 2 33,1 1 30,-1 2 21,2 1 5,-2 1-21,2 1 4,-1 6-83,2-2 190,0 18-39,2-13 426,0 28-398,1-22 386,4 36-436,-2-30 83,7 42-195,-5-38-23,3 38-16,-5-40 27,-2 33 0,-2-39 23,-8 29 11,1-31-56,-2 4-61,2-13 10,7-10-27,0 0-409,2-3 134,0 0-1131,3-1 44,-1-2-6356,11-7 7796,-6 0 0,3-1 0,-6 5 0</inkml:trace>
  <inkml:trace contextRef="#ctx0" brushRef="#br0" timeOffset="717">377 409 21500,'78'-37'-112,"-10"7"0,-45 28-95,-1 2-157,0-1-241,1 1-436,-1 0-718,1 0-689,0 0 2448,18 0 0,-23-1 0,9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4:15.6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84 18941,'17'-29'1518,"-3"5"-1104,-11 21-72,-1 0-96,1 1-100,-2-1-62,1 2-56,-2 1-62,0 0 56,1 2 46,0 5-40,0 1 16,1 16-44,-1-9 34,1 25-28,-2-19 10,-4 32-21,1-26-1,-12 38 1,7-35-180,-12 33 101,12-36-280,-9 30 112,12-34-1372,-4 24 486,6-30 1138,7 11 0,-3-21 0,5 2 0</inkml:trace>
  <inkml:trace contextRef="#ctx0" brushRef="#br0" timeOffset="533">208 417 19815,'-14'11'448,"1"0"-319,7-3-40,0 1-27,0 2-17,0 0-34,2 1 0,-1 1-6,1 0-10,1 0 33,2 14 89,20-8-83,-6 3 22,25-14-39,-17-10-6,27-9-5,-23 1 55,39-21-16,-40 15 140,20-14-28,-34 17 279,-1-10-324,-10 12 304,-20-14-321,5 17 28,-22-5-89,20 11 61,-18 0-67,19 2-202,-15 0 1,23 0-444,-4 0 169,11 1-1842,2 5 592,1-2 1698,7 10 0,-5-10 0,3 4 0</inkml:trace>
  <inkml:trace contextRef="#ctx0" brushRef="#br0" timeOffset="934">666 1 21181,'-25'13'280,"5"2"-179,18 0 11,1 3 5,0 0-10,1 3-23,-2 1-17,0 1-22,0 2-5,-1 1-18,-1 1 1,0 0 10,-2 11-61,-4 24 11,4-17-27,-2 19-8,7-43-575,10 18 274,-4-26-1573,14 9 514,-12-20-2923,6 0 1731,-9-2 2604,1-1 0,-3 1 0,-1-2 0</inkml:trace>
  <inkml:trace contextRef="#ctx0" brushRef="#br0" timeOffset="1200">396 355 21304,'45'-23'11,"1"0"1,30-13-29,-57 35-22,-1 0-29,1 1-60,1 0-85,-1 1-134,1 1-208,-1 2-307,0 1-2331,3 2 3193,7 8 0,-12-7 0,0 3 0</inkml:trace>
  <inkml:trace contextRef="#ctx0" brushRef="#br0" timeOffset="12703">999 292 17781,'-15'1'179,"1"-1"-72,8 0 27,-2 0 29,-1 1-12,0 1-17,0 1-27,0 0-51,0 2-16,1 0-29,-1 3-62,-2 4 28,4-2-50,1 7 62,5-11-11,5 8 27,-1-8 23,12 8-28,-7-8 17,15 8-6,-13-7 23,11 9-17,-12-8 73,5 13-51,-9-10 163,1 10-62,-5-11 734,0 7-550,-3-11 242,-6 6-488,1-7-5,-20 10-73,11-7-11,-28 10-12,22-10-77,-27 8-46,29-10-1394,-14 7 302,25-8 1238,3 7 0,6-10 0,5 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4:32.7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1 417 17764,'37'6'577,"-7"0"-409,-30 4-28,0 1-5,-2 0-56,-1 1-6,-1-1-12,0 1-33,0 0 39,-5 10-55,5-11 105,-3 10 23,6-17 420,1-1-437,2-5 45,6-11-140,-1 2 17,9-13-34,-7 8 12,15-28-23,-12 22 73,17-31-1,-18 35 382,13-16-264,-15 23 236,13-9-320,-13 14 141,12-4-197,-12 8 62,12 3-73,-12 3 29,13 11-57,-14-4-11,13 17-28,-13-14-224,7 21 56,-10-19-885,0 21 521,-5-22-3294,-6 15 1418,2-19 2436,-4 8 0,6-15 0,-1 2 0</inkml:trace>
  <inkml:trace contextRef="#ctx0" brushRef="#br0" timeOffset="366">459 376 18896,'-20'75'689,"4"-13"-504,18-50 17,0-1-12,2-1 6,0 0 11,0-2-28,0-1 6,1-1 140,2-1 280,6-2-505,-3-3 69,15-14-118,-12 3 33,20-24-79,-18 15-22,16-31-16,-21 28 33,6-14-6,-12 19 1,0 2 16,-2 1-28,-2 4-28,1 2-45,-1 3-123,-1 1-1265,-6 4 576,2 4-4475,-9 10 2604,8-2 2773,-3 8 0,7-14 0,0 1 0</inkml:trace>
  <inkml:trace contextRef="#ctx0" brushRef="#br0" timeOffset="933">709 459 11754,'7'5'2325,"-1"-1"-1541,-6-4 2252,0 0-2919,-8 59-21,6-42 16,-5 44 84,5-58 123,2-1 107,0-1 633,0-1-903,0-2 158,0-8-241,0 2 5,1-16-72,2 11 44,7-18-39,-1 16 23,15-21-6,-11 20 84,20-20-67,-17 22 22,9-8 134,-6 10-77,-5 4 301,11-1-330,-15 6 74,10 0-124,-12 4 28,4 9-56,-7-2 22,1 17-39,-5-12 22,0 14-11,-2-16 79,-2 7-23,1-14 180,-1 2-152,2-5 62,1 0-169,1-5-32,5-4 27,0-1-45,14-9 51,-9 8-90,12-4 56,-15 10-134,1 5 101,-8 3-309,-2 14 118,-1-7-1921,-1 16 151,1-14 2039,0 10 0,2-16 0,0 2 0</inkml:trace>
  <inkml:trace contextRef="#ctx0" brushRef="#br0" timeOffset="1300">1188 1 21702,'-20'73'432,"4"-11"-387,17-43-23,1 0-22,3 1-11,1 0 0,0 1 11,1-1-80,7 18 24,-5-14-151,9 29 134,-12-32-179,3 27 56,-8-32-100,1 10-180,-3-19-303,0 0-392,-2-2-470,0 1-291,-1-1-95,-1-1 2027,-6 4 0,6-4 0,-3 1 0</inkml:trace>
  <inkml:trace contextRef="#ctx0" brushRef="#br0" timeOffset="1683">1167 376 20929,'52'-42'487,"-8"9"-431,-30 32 6,-2 1-29,1 2 12,-3 0 11,-1 4 207,5 7-139,-6-4 285,5 17-291,-10-15 162,0 20-213,-5-19 45,-7 17-106,2-18 10,-15 13-10,10-14-68,-23 13 23,20-16-67,-9 7-62,16-12-56,3 1-51,-1-2-95,3 0-78,1-1-50,2 0-2387,10-5 1295,-1 1-8241,24-10 9622,-18 8 1,7-3 0,-17 8-1</inkml:trace>
  <inkml:trace contextRef="#ctx0" brushRef="#br0" timeOffset="2517">1437 397 10942,'3'11'2510,"0"-2"-1553,-3-9 5524,0 0-6263,44-11-27,-28 7-12,35-9-62,-39 8 29,1 0 0,-2-2-12,1 1 242,5-7-286,-8 5 195,5-11-190,-11 10 113,-1-9-169,-5 11-50,-6-9-1,2 9-122,-14-5 50,10 7-224,-23 3 263,18 6 28,-19 7 23,22-2 0,-4 5 27,-1 8-27,7-8 44,-8 23-16,12-21 100,0 23-67,7-23 202,10 17-179,-2-21 106,24 15-157,-15-16-28,32 13-16,-25-14-18,23 7 12,-26-10-23,20 1 18,-24-5 16,11-4 5,-23-1-5,2-3-5,-5 2-18,-2-2-16,1 3-56,-2-1 61,1 2-55,-2-1 77,1 1-10,-1 0-56,2 1 128,0 0-11,-1 0 17,0 0 11,0 0 23,0 0-12,1 0 79,-2-1-106,2 0 33,-2-2-73,1-1 56,0-6-45,1 4 12,0-12-23,0 6 12,0-12-7,1 8 152,8-31-95,-2 22 241,10-33-191,-10 37 101,8-14-134,-6 21 83,14-11-156,-11 15-34,21-4-16,-18 12-191,21 6 5,-18 0-548,15 8 196,-18-4-2980,22 9 1836,-20-9-5403,22 9 2267,-27-13 4851,6 3 0,-15-6 0,0 1 0</inkml:trace>
  <inkml:trace contextRef="#ctx0" brushRef="#br0" timeOffset="3018">2374 188 22139,'-53'2'241,"5"2"-185,24 8 0,1 1-28,0 0-17,2 0-11,3-1 0,2-1-5,2 3 106,16 6-17,1-7 162,37 8-224,-14-15 74,43 10-80,-38-9 40,37 13-39,-42-9 39,16 17-17,-33-14 57,-9 20-102,-11-18-50,-34 24-39,15-23-734,-46 20 313,40-24-3601,-37 7 219,47-15 3898,-10-1 0,29-4 0,2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4:43.8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1 224 7615,'9'36'269,"-1"-6"-174,-8-28 0,0 0-22,0 0 39,0-1 79,0 1 122,0-2 242,0 2 3713,0-2-3904,0-3-33,1 1 178,0-7-279,-1 2 476,3-12-482,-1 7 291,5-17-392,-3 15 101,6-20-184,-6 20 49,7-21-61,-7 20 28,7-17-28,-6 19 135,8-12-63,-8 16 225,11-7-252,-10 11 22,10-1-89,-9 4 50,7 2-6,-9 2 225,7 7-130,-8-1 337,6 15-347,-7-9 106,4 22-208,-6-19 63,0 22-68,-3-23 123,-1 11-17,0-20 477,0 3-466,2-10 46,2-6-164,1 0 35,7-20-51,-1 11-11,11-21 11,-10 20-39,10-16 6,-12 21-135,7-6 118,-10 14 34,3 6 27,-5 3 45,2 18-45,-1-8-5,2 25-34,-1-23-240,1 27-208,-3-25 465,1 34 0,-3-38 0,1 13 0</inkml:trace>
  <inkml:trace contextRef="#ctx0" brushRef="#br0" timeOffset="450">479 140 16387,'-24'24'112,"2"-1"-67,13-10 16,0 1 12,1 1 0,-1 1 5,2 0 29,0-1-1,2-1 28,2-2 146,2 3 516,9-1-572,-1-4 286,22-5-398,-12-7 73,26-13-140,-23 4-1,11-7-16,-17 7 0,0 0-5,-2 0 22,-1-1-17,-3 2 11,-2 0 11,-2 0 90,-2-5-106,-2 5 5,-17-13-39,7 15-6,-19-8 1,16 10-18,-18-1-27,16 5-460,-14 0 174,20 5-1344,-3 6 627,13 0 1053,12 13 0,-7-16 0,7 7 0</inkml:trace>
  <inkml:trace contextRef="#ctx0" brushRef="#br0" timeOffset="833">709 328 5739,'1'5'0,"1"0"516,-2-5 6401,0 0-6480,-3 2 22,1-4-17,-2 1 17,1-7-33,0-2-11,0-1-6,1-2 946,1-24-1030,0 15 717,4-32-711,1 33 397,9-23-616,-3 26-45,16-14-67,-14 21-34,9-4-22,-2 7 45,-6 4-95,14 0 61,-15 5-230,9 6-21,-11 1-6555,10 21 85,-12-15 6766,6 11 0,-12-20 0,0-2 0</inkml:trace>
  <inkml:trace contextRef="#ctx0" brushRef="#br0" timeOffset="1251">979 203 16135,'77'-19'1165,"-15"2"-779,-56 11 0,0 1 18,-2-1 22,-1 1-40,-1 0-33,0-1-50,-2 0-40,0 0 196,0-4-269,-2 2 353,-7-12-330,-4 6-185,0-2-17,-8 6-27,11 8-1,-7 0 0,-4 13 11,7-3 18,-13 15-1,13-9-6,-10 22 1,11-16 22,-5 32-11,14-32 291,14 24-139,2-32 155,33 7-296,-20-15-460,39 0-363,-36-4 795,31 2 0,-43-1 0,8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4:24:48.9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98 479 14169,'-6'-14'313,"0"2"-206,3 12 5,1 1 22,-1 1 17,-1 0 17,2 2 11,-2-1 231,-2 4 441,-7 8-633,5-4 550,-10 14-483,12-14 410,-4 14-550,7-13 192,0 10-208,2-13 257,5 10-302,-2-12 34,6 10-113,-4-10-16,5 5 11,-4-8-84,6 1-45,-5-4-1820,8-1-17,-7 0 1966,7-1 0,-10 1 0,2 0 0</inkml:trace>
  <inkml:trace contextRef="#ctx0" brushRef="#br0" timeOffset="433">244 541 7263,'5'8'4262,"-1"-2"-3186,-4-6 3236,0 0-4099,13 7-51,-12 1-44,9 7 0,-13-1-6,0 0-12,0-2-4,1 0 150,0 9-84,2-2-61,1 0 375,9-6-341,-4-10 145,18-9-224,-13 0 6,9-6 11,-13 4-6,0-1 17,-1 0-6,-2-1 6,-2-1-5,0 0 296,-6-15-280,-1 11 84,-8-15-89,2 19 100,-14-6-167,10 12-180,-22 1 0,22 8-498,-10 9 39,19-3-5870,1 14 6486,6-12 0,0 3 0,2-10 0</inkml:trace>
  <inkml:trace contextRef="#ctx0" brushRef="#br0" timeOffset="1050">410 562 16779,'62'57'504,"-13"-9"-336,-47-36 11,-1 1 0,0-1-5,-1-2-29,0-1-5,0-2 208,-2 0 386,-2-2-622,1-2-17,-1-6-67,2-2-5,0-21-12,2 13-6,-1-27 7,1 23-18,3-15 6,0 17-17,10-13 12,-6 17 10,7-5 6,-10 14 29,2 3-24,-2 2 119,4 13-79,-3-7 123,9 14-95,-8-14 101,10 6-101,-9-10 364,14 4-286,-11-7 219,13-1-292,-15-4 85,5-4-112,-8 2 33,4-11-106,-5 8-40,8-13 23,-7 12-28,11-8 28,-7 10-67,16-3 73,-14 7-6,12 11 5,-18 0-184,1 26 22,-5-15-1674,-1 28-74,0-25 1933,2 22 0,-2-31 0,1 5 0</inkml:trace>
  <inkml:trace contextRef="#ctx0" brushRef="#br0" timeOffset="1383">910 521 19641,'21'86'465,"-4"-12"-403,-13-53-18,0 0 1,1-2-6,-1-2-16,-2 0 5,1-2 45,-2 17-101,-1-15-40,-4 17 29,1-25-431,-2 1-185,4-8-444,-1-1-519,2-2-505,0-2-527,1-1-3281,0 0 5931,1-1 0,-1 3 0,0 0 0</inkml:trace>
  <inkml:trace contextRef="#ctx0" brushRef="#br0" timeOffset="2466">889 521 18644,'19'-54'947,"-3"10"-729,-13 40-55,1 0-23,1 0-28,1-1-34,0 1-5,2-1 16,5-1 68,14-4-107,-7 3 90,18-2-100,-22 6-18,6 0-5,-12 3 5,-2 0 1,0 3 5,-2 1 0,0 3 5,-3 3-5,0 1 56,-4 13-50,-1-9 50,-10 23-45,2-22 84,-16 21-78,13-24 33,-20 16-66,20-19 60,-16 7-38,20-12-118,-2 0-17,10-6-817,12-10-118,-2 3 1036,21-11 0,-21 14 0,8-3 0</inkml:trace>
  <inkml:trace contextRef="#ctx0" brushRef="#br0" timeOffset="2816">1118 458 6949,'3'12'5758,"-1"-3"-4918,-2-9 3635,0 0-4128,5 26-44,-3-15-39,4 20-57,-5-20-67,1-2-28,0-1-17,1 0 95,3 0 494,8-1-472,-3-2 359,15-3-391,-16-5 212,14-6-308,-15 3 0,4-2 112,-5-3-134,-4 6-6,1-8-56,-5 7-11,0-2-23,0 2-17,-1 0-11,0 0-61,-3 1-22,1 1-449,-2 0 101,1 1-1406,-2 2 197,4 1 1702,-3 4 0,4-3 0,-1 3 0</inkml:trace>
  <inkml:trace contextRef="#ctx0" brushRef="#br0" timeOffset="3133">1389 146 19132,'10'45'560,"-2"-3"-404,-10-18-32,1 3 10,0-1-50,1 2-22,0-1-18,1 0-32,0-1-18,7 20-28,-4-18-117,8 22 11,-8-30-879,5 12 133,-6-20 886,5 3 0,-6-12 0,2-1 0</inkml:trace>
  <inkml:trace contextRef="#ctx0" brushRef="#br0" timeOffset="3700">1222 416 14275,'-3'-6'4397,"0"0"-3389,3 6 919,0 0-1888,67-35-34,-38 24-33,53-25-50,-56 35-73,1 1-73,1 1-1036,22 6-2050,18 4 2189,-11 0-520,5 1 1204,-45-9 454,5 2 543,-16-2 2000,0 0-1647,-9-2 723,-7 1-1003,2-1-135,-6 0-140,2 1-95,-1 0-78,-2 2-50,-1-1-40,-1 2 11,-8 3-50,6-1 112,-13 8-61,15-4 156,-16 19-246,21-16 39,-5 23-34,18-25 6,5 9 0,1-13 225,21 2-236,-15-7 123,23-3-73,-23-4 50,14-10-94,-16 4 44,10-14-56,-14 14-78,5-8 11,-8 14-39,0 2 95,-3 6-6,1 14 6,-2-5-201,0 21 55,0-18-644,3 18 134,0-20-8070,11 10 2408,-6-15 6318,4 1 0,-9-8 0,-2 0 0</inkml:trace>
  <inkml:trace contextRef="#ctx0" brushRef="#br0" timeOffset="4004">1826 0 20268,'-4'57'403,"-1"0"1,-2 41-225,4-66-45,2 2-50,0 1-11,0 0-34,1-1-11,0-1-61,2 33-7,0-31-178,5 34 106,-3-52-717,4 9 157,-5-21-488,1 1-850,-3-6-1535,1 0-3709,-1-1 7254,0 1 0,-1-1 0,0 0 0</inkml:trace>
  <inkml:trace contextRef="#ctx0" brushRef="#br0" timeOffset="4334">1660 333 22834,'91'-30'364,"-16"5"-303,-60 25-10,-1 0-23,1 0-11,-1 0-12,0 0 1,1 2-12,-2 1-274,12 13-17,-11-5-1411,14 21 879,-19-18-1580,9 17 1978,-11-19 201,2 7 169,-5-10 61,-3 1 17,0-1-17,-1 0-23,0 0-218,-2 1-750,-1 0 991,-4 8 0,3-11 0,-1 5 0</inkml:trace>
  <inkml:trace contextRef="#ctx0" brushRef="#br0" timeOffset="4549">2076 167 8494,'0'0'0</inkml:trace>
  <inkml:trace contextRef="#ctx0" brushRef="#br0" timeOffset="4917">2138 417 12455,'10'7'5091,"-2"-1"-5018,-8-6 117,0 0-67,-17 58 40,13-39 22,-13 45-6,17-54 34,0 1-22,1-3 554,8 3-454,-1-5-39,7 1 151,1-7-258,-4-1 214,13-7-247,-12 2 252,8-13-247,-14 9 158,0-15-230,-7 15-23,-4-7-5,-2 9-12,-3-1-5,0 1-5,-3 1-18,1 0-27,0 1-28,0 2-471,-7-1 202,7 3-2387,-7 7 595,13-1 2139,0 10 0,5-10 0,0 2 0</inkml:trace>
  <inkml:trace contextRef="#ctx0" brushRef="#br0" timeOffset="5299">2263 604 21075,'16'-20'560,"-2"1"-454,-11 5-39,0-1-28,1 0-22,1 1-6,1-1-11,0 2-11,1 1-6,1 2-33,3-1 16,-2 5-55,8 1 106,2 11-1,-4 0 80,6 21-85,-14-10-45,6 25 6,-7-23-33,2 11-46,-4-16-22,0 1-95,0-2-89,-1 1-163,-1-3-263,-1 0-460,0-1-8632,-1 13 9097,0-12 1,0 7 0,0-15-1</inkml:trace>
  <inkml:trace contextRef="#ctx0" brushRef="#br0" timeOffset="5700">2680 437 22369,'29'-35'84,"-8"9"-56,-34 36 0,0-1-17,0 2 6,-1-1-11,2 0 5,0 0 17,-3 8-28,7-7 0,-1 10 22,11-13 12,3 3 128,12 1-78,-4-4-11,7 6-6,-9-4-5,-1-1-29,-1 2 23,-3-1 17,-1 2 17,-2-1 22,-2 2 218,-2 13-251,-5-7-1,-13 18-78,2-18-118,-33 21 18,21-23-5283,-44 10-3467,47-22 8766,-15 0 0,35-5 1,3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21" Type="http://schemas.openxmlformats.org/officeDocument/2006/relationships/customXml" Target="../ink/ink11.xml"/><Relationship Id="rId34" Type="http://schemas.openxmlformats.org/officeDocument/2006/relationships/image" Target="../media/image21.png"/><Relationship Id="rId7" Type="http://schemas.openxmlformats.org/officeDocument/2006/relationships/customXml" Target="../ink/ink4.xml"/><Relationship Id="rId12" Type="http://schemas.openxmlformats.org/officeDocument/2006/relationships/image" Target="../media/image10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23.png"/><Relationship Id="rId2" Type="http://schemas.openxmlformats.org/officeDocument/2006/relationships/image" Target="../media/image4.tiff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customXml" Target="../ink/ink6.xml"/><Relationship Id="rId24" Type="http://schemas.openxmlformats.org/officeDocument/2006/relationships/image" Target="../media/image16.png"/><Relationship Id="rId32" Type="http://schemas.openxmlformats.org/officeDocument/2006/relationships/image" Target="../media/image20.png"/><Relationship Id="rId37" Type="http://schemas.openxmlformats.org/officeDocument/2006/relationships/customXml" Target="../ink/ink19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18.png"/><Relationship Id="rId36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image" Target="../media/image6.png"/><Relationship Id="rId9" Type="http://schemas.openxmlformats.org/officeDocument/2006/relationships/customXml" Target="../ink/ink5.xml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customXml" Target="../ink/ink14.xml"/><Relationship Id="rId30" Type="http://schemas.openxmlformats.org/officeDocument/2006/relationships/image" Target="../media/image19.png"/><Relationship Id="rId35" Type="http://schemas.openxmlformats.org/officeDocument/2006/relationships/customXml" Target="../ink/ink18.xml"/><Relationship Id="rId8" Type="http://schemas.openxmlformats.org/officeDocument/2006/relationships/image" Target="../media/image8.png"/><Relationship Id="rId3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9" Type="http://schemas.openxmlformats.org/officeDocument/2006/relationships/image" Target="../media/image42.png"/><Relationship Id="rId21" Type="http://schemas.openxmlformats.org/officeDocument/2006/relationships/image" Target="../media/image33.png"/><Relationship Id="rId34" Type="http://schemas.openxmlformats.org/officeDocument/2006/relationships/customXml" Target="../ink/ink36.xml"/><Relationship Id="rId42" Type="http://schemas.openxmlformats.org/officeDocument/2006/relationships/customXml" Target="../ink/ink40.xml"/><Relationship Id="rId47" Type="http://schemas.openxmlformats.org/officeDocument/2006/relationships/image" Target="../media/image46.png"/><Relationship Id="rId50" Type="http://schemas.openxmlformats.org/officeDocument/2006/relationships/customXml" Target="../ink/ink44.xml"/><Relationship Id="rId7" Type="http://schemas.openxmlformats.org/officeDocument/2006/relationships/image" Target="../media/image26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9" Type="http://schemas.openxmlformats.org/officeDocument/2006/relationships/image" Target="../media/image37.png"/><Relationship Id="rId11" Type="http://schemas.openxmlformats.org/officeDocument/2006/relationships/image" Target="../media/image28.png"/><Relationship Id="rId24" Type="http://schemas.openxmlformats.org/officeDocument/2006/relationships/customXml" Target="../ink/ink31.xml"/><Relationship Id="rId32" Type="http://schemas.openxmlformats.org/officeDocument/2006/relationships/customXml" Target="../ink/ink35.xml"/><Relationship Id="rId37" Type="http://schemas.openxmlformats.org/officeDocument/2006/relationships/image" Target="../media/image41.png"/><Relationship Id="rId40" Type="http://schemas.openxmlformats.org/officeDocument/2006/relationships/customXml" Target="../ink/ink39.xml"/><Relationship Id="rId45" Type="http://schemas.openxmlformats.org/officeDocument/2006/relationships/image" Target="../media/image45.png"/><Relationship Id="rId53" Type="http://schemas.openxmlformats.org/officeDocument/2006/relationships/image" Target="../media/image49.png"/><Relationship Id="rId5" Type="http://schemas.openxmlformats.org/officeDocument/2006/relationships/image" Target="../media/image25.png"/><Relationship Id="rId10" Type="http://schemas.openxmlformats.org/officeDocument/2006/relationships/customXml" Target="../ink/ink24.xml"/><Relationship Id="rId19" Type="http://schemas.openxmlformats.org/officeDocument/2006/relationships/image" Target="../media/image32.png"/><Relationship Id="rId31" Type="http://schemas.openxmlformats.org/officeDocument/2006/relationships/image" Target="../media/image38.png"/><Relationship Id="rId44" Type="http://schemas.openxmlformats.org/officeDocument/2006/relationships/customXml" Target="../ink/ink41.xml"/><Relationship Id="rId52" Type="http://schemas.openxmlformats.org/officeDocument/2006/relationships/customXml" Target="../ink/ink45.xml"/><Relationship Id="rId4" Type="http://schemas.openxmlformats.org/officeDocument/2006/relationships/customXml" Target="../ink/ink21.xml"/><Relationship Id="rId9" Type="http://schemas.openxmlformats.org/officeDocument/2006/relationships/image" Target="../media/image27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36.png"/><Relationship Id="rId30" Type="http://schemas.openxmlformats.org/officeDocument/2006/relationships/customXml" Target="../ink/ink34.xml"/><Relationship Id="rId35" Type="http://schemas.openxmlformats.org/officeDocument/2006/relationships/image" Target="../media/image40.png"/><Relationship Id="rId43" Type="http://schemas.openxmlformats.org/officeDocument/2006/relationships/image" Target="../media/image44.png"/><Relationship Id="rId48" Type="http://schemas.openxmlformats.org/officeDocument/2006/relationships/customXml" Target="../ink/ink43.xml"/><Relationship Id="rId8" Type="http://schemas.openxmlformats.org/officeDocument/2006/relationships/customXml" Target="../ink/ink23.xml"/><Relationship Id="rId51" Type="http://schemas.openxmlformats.org/officeDocument/2006/relationships/image" Target="../media/image48.png"/><Relationship Id="rId3" Type="http://schemas.openxmlformats.org/officeDocument/2006/relationships/image" Target="../media/image24.png"/><Relationship Id="rId12" Type="http://schemas.openxmlformats.org/officeDocument/2006/relationships/customXml" Target="../ink/ink25.xml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customXml" Target="../ink/ink38.xml"/><Relationship Id="rId46" Type="http://schemas.openxmlformats.org/officeDocument/2006/relationships/customXml" Target="../ink/ink42.xml"/><Relationship Id="rId20" Type="http://schemas.openxmlformats.org/officeDocument/2006/relationships/customXml" Target="../ink/ink29.xml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4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1.xml"/><Relationship Id="rId18" Type="http://schemas.openxmlformats.org/officeDocument/2006/relationships/image" Target="../media/image57.png"/><Relationship Id="rId26" Type="http://schemas.openxmlformats.org/officeDocument/2006/relationships/image" Target="../media/image61.png"/><Relationship Id="rId3" Type="http://schemas.openxmlformats.org/officeDocument/2006/relationships/customXml" Target="../ink/ink46.xml"/><Relationship Id="rId21" Type="http://schemas.openxmlformats.org/officeDocument/2006/relationships/customXml" Target="../ink/ink55.xml"/><Relationship Id="rId34" Type="http://schemas.openxmlformats.org/officeDocument/2006/relationships/image" Target="../media/image65.png"/><Relationship Id="rId7" Type="http://schemas.openxmlformats.org/officeDocument/2006/relationships/customXml" Target="../ink/ink48.xml"/><Relationship Id="rId12" Type="http://schemas.openxmlformats.org/officeDocument/2006/relationships/image" Target="../media/image54.png"/><Relationship Id="rId17" Type="http://schemas.openxmlformats.org/officeDocument/2006/relationships/customXml" Target="../ink/ink53.xml"/><Relationship Id="rId25" Type="http://schemas.openxmlformats.org/officeDocument/2006/relationships/customXml" Target="../ink/ink57.xml"/><Relationship Id="rId33" Type="http://schemas.openxmlformats.org/officeDocument/2006/relationships/customXml" Target="../ink/ink61.xml"/><Relationship Id="rId2" Type="http://schemas.openxmlformats.org/officeDocument/2006/relationships/image" Target="../media/image4.tiff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29" Type="http://schemas.openxmlformats.org/officeDocument/2006/relationships/customXml" Target="../ink/ink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customXml" Target="../ink/ink50.xml"/><Relationship Id="rId24" Type="http://schemas.openxmlformats.org/officeDocument/2006/relationships/image" Target="../media/image60.png"/><Relationship Id="rId32" Type="http://schemas.openxmlformats.org/officeDocument/2006/relationships/image" Target="../media/image64.png"/><Relationship Id="rId5" Type="http://schemas.openxmlformats.org/officeDocument/2006/relationships/customXml" Target="../ink/ink47.xml"/><Relationship Id="rId15" Type="http://schemas.openxmlformats.org/officeDocument/2006/relationships/customXml" Target="../ink/ink52.xml"/><Relationship Id="rId23" Type="http://schemas.openxmlformats.org/officeDocument/2006/relationships/customXml" Target="../ink/ink56.xml"/><Relationship Id="rId28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customXml" Target="../ink/ink54.xml"/><Relationship Id="rId31" Type="http://schemas.openxmlformats.org/officeDocument/2006/relationships/customXml" Target="../ink/ink60.xml"/><Relationship Id="rId4" Type="http://schemas.openxmlformats.org/officeDocument/2006/relationships/image" Target="../media/image50.png"/><Relationship Id="rId9" Type="http://schemas.openxmlformats.org/officeDocument/2006/relationships/customXml" Target="../ink/ink49.xml"/><Relationship Id="rId14" Type="http://schemas.openxmlformats.org/officeDocument/2006/relationships/image" Target="../media/image55.png"/><Relationship Id="rId22" Type="http://schemas.openxmlformats.org/officeDocument/2006/relationships/image" Target="../media/image59.png"/><Relationship Id="rId27" Type="http://schemas.openxmlformats.org/officeDocument/2006/relationships/customXml" Target="../ink/ink58.xml"/><Relationship Id="rId30" Type="http://schemas.openxmlformats.org/officeDocument/2006/relationships/image" Target="../media/image63.png"/><Relationship Id="rId8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.png"/><Relationship Id="rId21" Type="http://schemas.openxmlformats.org/officeDocument/2006/relationships/customXml" Target="../ink/ink72.xml"/><Relationship Id="rId42" Type="http://schemas.openxmlformats.org/officeDocument/2006/relationships/image" Target="../media/image85.png"/><Relationship Id="rId47" Type="http://schemas.openxmlformats.org/officeDocument/2006/relationships/customXml" Target="../ink/ink85.xml"/><Relationship Id="rId63" Type="http://schemas.openxmlformats.org/officeDocument/2006/relationships/customXml" Target="../ink/ink93.xml"/><Relationship Id="rId68" Type="http://schemas.openxmlformats.org/officeDocument/2006/relationships/image" Target="../media/image98.png"/><Relationship Id="rId84" Type="http://schemas.openxmlformats.org/officeDocument/2006/relationships/image" Target="../media/image106.png"/><Relationship Id="rId89" Type="http://schemas.openxmlformats.org/officeDocument/2006/relationships/customXml" Target="../ink/ink106.xml"/><Relationship Id="rId16" Type="http://schemas.openxmlformats.org/officeDocument/2006/relationships/customXml" Target="../ink/ink69.xml"/><Relationship Id="rId11" Type="http://schemas.openxmlformats.org/officeDocument/2006/relationships/image" Target="../media/image70.png"/><Relationship Id="rId32" Type="http://schemas.openxmlformats.org/officeDocument/2006/relationships/image" Target="../media/image80.png"/><Relationship Id="rId37" Type="http://schemas.openxmlformats.org/officeDocument/2006/relationships/customXml" Target="../ink/ink80.xml"/><Relationship Id="rId53" Type="http://schemas.openxmlformats.org/officeDocument/2006/relationships/customXml" Target="../ink/ink88.xml"/><Relationship Id="rId58" Type="http://schemas.openxmlformats.org/officeDocument/2006/relationships/image" Target="../media/image93.png"/><Relationship Id="rId74" Type="http://schemas.openxmlformats.org/officeDocument/2006/relationships/image" Target="../media/image101.png"/><Relationship Id="rId79" Type="http://schemas.openxmlformats.org/officeDocument/2006/relationships/customXml" Target="../ink/ink101.xml"/><Relationship Id="rId5" Type="http://schemas.openxmlformats.org/officeDocument/2006/relationships/image" Target="../media/image67.png"/><Relationship Id="rId90" Type="http://schemas.openxmlformats.org/officeDocument/2006/relationships/image" Target="../media/image109.png"/><Relationship Id="rId14" Type="http://schemas.openxmlformats.org/officeDocument/2006/relationships/customXml" Target="../ink/ink68.xml"/><Relationship Id="rId22" Type="http://schemas.openxmlformats.org/officeDocument/2006/relationships/image" Target="../media/image75.png"/><Relationship Id="rId27" Type="http://schemas.openxmlformats.org/officeDocument/2006/relationships/customXml" Target="../ink/ink75.xml"/><Relationship Id="rId30" Type="http://schemas.openxmlformats.org/officeDocument/2006/relationships/image" Target="../media/image79.png"/><Relationship Id="rId35" Type="http://schemas.openxmlformats.org/officeDocument/2006/relationships/customXml" Target="../ink/ink79.xml"/><Relationship Id="rId43" Type="http://schemas.openxmlformats.org/officeDocument/2006/relationships/customXml" Target="../ink/ink83.xml"/><Relationship Id="rId48" Type="http://schemas.openxmlformats.org/officeDocument/2006/relationships/image" Target="../media/image88.png"/><Relationship Id="rId56" Type="http://schemas.openxmlformats.org/officeDocument/2006/relationships/image" Target="../media/image92.png"/><Relationship Id="rId64" Type="http://schemas.openxmlformats.org/officeDocument/2006/relationships/image" Target="../media/image96.png"/><Relationship Id="rId69" Type="http://schemas.openxmlformats.org/officeDocument/2006/relationships/customXml" Target="../ink/ink96.xml"/><Relationship Id="rId77" Type="http://schemas.openxmlformats.org/officeDocument/2006/relationships/customXml" Target="../ink/ink100.xml"/><Relationship Id="rId8" Type="http://schemas.openxmlformats.org/officeDocument/2006/relationships/customXml" Target="../ink/ink65.xml"/><Relationship Id="rId51" Type="http://schemas.openxmlformats.org/officeDocument/2006/relationships/customXml" Target="../ink/ink87.xml"/><Relationship Id="rId72" Type="http://schemas.openxmlformats.org/officeDocument/2006/relationships/image" Target="../media/image100.png"/><Relationship Id="rId80" Type="http://schemas.openxmlformats.org/officeDocument/2006/relationships/image" Target="../media/image104.png"/><Relationship Id="rId85" Type="http://schemas.openxmlformats.org/officeDocument/2006/relationships/customXml" Target="../ink/ink104.xml"/><Relationship Id="rId3" Type="http://schemas.openxmlformats.org/officeDocument/2006/relationships/image" Target="../media/image66.png"/><Relationship Id="rId12" Type="http://schemas.openxmlformats.org/officeDocument/2006/relationships/customXml" Target="../ink/ink67.xml"/><Relationship Id="rId17" Type="http://schemas.openxmlformats.org/officeDocument/2006/relationships/image" Target="../media/image73.png"/><Relationship Id="rId25" Type="http://schemas.openxmlformats.org/officeDocument/2006/relationships/customXml" Target="../ink/ink74.xml"/><Relationship Id="rId33" Type="http://schemas.openxmlformats.org/officeDocument/2006/relationships/customXml" Target="../ink/ink78.xml"/><Relationship Id="rId38" Type="http://schemas.openxmlformats.org/officeDocument/2006/relationships/image" Target="../media/image83.png"/><Relationship Id="rId46" Type="http://schemas.openxmlformats.org/officeDocument/2006/relationships/image" Target="../media/image87.png"/><Relationship Id="rId59" Type="http://schemas.openxmlformats.org/officeDocument/2006/relationships/customXml" Target="../ink/ink91.xml"/><Relationship Id="rId67" Type="http://schemas.openxmlformats.org/officeDocument/2006/relationships/customXml" Target="../ink/ink95.xml"/><Relationship Id="rId20" Type="http://schemas.openxmlformats.org/officeDocument/2006/relationships/image" Target="../media/image74.png"/><Relationship Id="rId41" Type="http://schemas.openxmlformats.org/officeDocument/2006/relationships/customXml" Target="../ink/ink82.xml"/><Relationship Id="rId54" Type="http://schemas.openxmlformats.org/officeDocument/2006/relationships/image" Target="../media/image91.png"/><Relationship Id="rId62" Type="http://schemas.openxmlformats.org/officeDocument/2006/relationships/image" Target="../media/image95.png"/><Relationship Id="rId70" Type="http://schemas.openxmlformats.org/officeDocument/2006/relationships/image" Target="../media/image99.png"/><Relationship Id="rId75" Type="http://schemas.openxmlformats.org/officeDocument/2006/relationships/customXml" Target="../ink/ink99.xml"/><Relationship Id="rId83" Type="http://schemas.openxmlformats.org/officeDocument/2006/relationships/customXml" Target="../ink/ink103.xml"/><Relationship Id="rId88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4.xml"/><Relationship Id="rId15" Type="http://schemas.openxmlformats.org/officeDocument/2006/relationships/image" Target="../media/image72.png"/><Relationship Id="rId23" Type="http://schemas.openxmlformats.org/officeDocument/2006/relationships/customXml" Target="../ink/ink73.xml"/><Relationship Id="rId28" Type="http://schemas.openxmlformats.org/officeDocument/2006/relationships/image" Target="../media/image78.png"/><Relationship Id="rId36" Type="http://schemas.openxmlformats.org/officeDocument/2006/relationships/image" Target="../media/image82.png"/><Relationship Id="rId49" Type="http://schemas.openxmlformats.org/officeDocument/2006/relationships/customXml" Target="../ink/ink86.xml"/><Relationship Id="rId57" Type="http://schemas.openxmlformats.org/officeDocument/2006/relationships/customXml" Target="../ink/ink90.xml"/><Relationship Id="rId10" Type="http://schemas.openxmlformats.org/officeDocument/2006/relationships/customXml" Target="../ink/ink66.xml"/><Relationship Id="rId31" Type="http://schemas.openxmlformats.org/officeDocument/2006/relationships/customXml" Target="../ink/ink77.xml"/><Relationship Id="rId44" Type="http://schemas.openxmlformats.org/officeDocument/2006/relationships/image" Target="../media/image86.png"/><Relationship Id="rId52" Type="http://schemas.openxmlformats.org/officeDocument/2006/relationships/image" Target="../media/image90.png"/><Relationship Id="rId60" Type="http://schemas.openxmlformats.org/officeDocument/2006/relationships/image" Target="../media/image94.png"/><Relationship Id="rId65" Type="http://schemas.openxmlformats.org/officeDocument/2006/relationships/customXml" Target="../ink/ink94.xml"/><Relationship Id="rId73" Type="http://schemas.openxmlformats.org/officeDocument/2006/relationships/customXml" Target="../ink/ink98.xml"/><Relationship Id="rId78" Type="http://schemas.openxmlformats.org/officeDocument/2006/relationships/image" Target="../media/image103.png"/><Relationship Id="rId81" Type="http://schemas.openxmlformats.org/officeDocument/2006/relationships/customXml" Target="../ink/ink102.xml"/><Relationship Id="rId86" Type="http://schemas.openxmlformats.org/officeDocument/2006/relationships/image" Target="../media/image107.png"/><Relationship Id="rId4" Type="http://schemas.openxmlformats.org/officeDocument/2006/relationships/customXml" Target="../ink/ink63.xml"/><Relationship Id="rId9" Type="http://schemas.openxmlformats.org/officeDocument/2006/relationships/image" Target="../media/image69.png"/><Relationship Id="rId13" Type="http://schemas.openxmlformats.org/officeDocument/2006/relationships/image" Target="../media/image71.png"/><Relationship Id="rId18" Type="http://schemas.openxmlformats.org/officeDocument/2006/relationships/customXml" Target="../ink/ink70.xml"/><Relationship Id="rId39" Type="http://schemas.openxmlformats.org/officeDocument/2006/relationships/customXml" Target="../ink/ink81.xml"/><Relationship Id="rId34" Type="http://schemas.openxmlformats.org/officeDocument/2006/relationships/image" Target="../media/image81.png"/><Relationship Id="rId50" Type="http://schemas.openxmlformats.org/officeDocument/2006/relationships/image" Target="../media/image89.png"/><Relationship Id="rId55" Type="http://schemas.openxmlformats.org/officeDocument/2006/relationships/customXml" Target="../ink/ink89.xml"/><Relationship Id="rId76" Type="http://schemas.openxmlformats.org/officeDocument/2006/relationships/image" Target="../media/image102.png"/><Relationship Id="rId7" Type="http://schemas.openxmlformats.org/officeDocument/2006/relationships/image" Target="../media/image68.png"/><Relationship Id="rId71" Type="http://schemas.openxmlformats.org/officeDocument/2006/relationships/customXml" Target="../ink/ink97.xml"/><Relationship Id="rId2" Type="http://schemas.openxmlformats.org/officeDocument/2006/relationships/customXml" Target="../ink/ink62.xml"/><Relationship Id="rId29" Type="http://schemas.openxmlformats.org/officeDocument/2006/relationships/customXml" Target="../ink/ink76.xml"/><Relationship Id="rId24" Type="http://schemas.openxmlformats.org/officeDocument/2006/relationships/image" Target="../media/image76.png"/><Relationship Id="rId40" Type="http://schemas.openxmlformats.org/officeDocument/2006/relationships/image" Target="../media/image84.png"/><Relationship Id="rId45" Type="http://schemas.openxmlformats.org/officeDocument/2006/relationships/customXml" Target="../ink/ink84.xml"/><Relationship Id="rId66" Type="http://schemas.openxmlformats.org/officeDocument/2006/relationships/image" Target="../media/image97.png"/><Relationship Id="rId87" Type="http://schemas.openxmlformats.org/officeDocument/2006/relationships/customXml" Target="../ink/ink105.xml"/><Relationship Id="rId61" Type="http://schemas.openxmlformats.org/officeDocument/2006/relationships/customXml" Target="../ink/ink92.xml"/><Relationship Id="rId82" Type="http://schemas.openxmlformats.org/officeDocument/2006/relationships/image" Target="../media/image105.png"/><Relationship Id="rId19" Type="http://schemas.openxmlformats.org/officeDocument/2006/relationships/customXml" Target="../ink/ink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759591D-5900-C544-BEAA-ACA030C40C2D}"/>
                  </a:ext>
                </a:extLst>
              </p14:cNvPr>
              <p14:cNvContentPartPr/>
              <p14:nvPr/>
            </p14:nvContentPartPr>
            <p14:xfrm>
              <a:off x="-57712" y="278597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759591D-5900-C544-BEAA-ACA030C40C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2032" y="2781655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B073C74-EC20-B542-BD0D-3A757869D036}"/>
              </a:ext>
            </a:extLst>
          </p:cNvPr>
          <p:cNvSpPr txBox="1"/>
          <p:nvPr/>
        </p:nvSpPr>
        <p:spPr>
          <a:xfrm>
            <a:off x="567559" y="536027"/>
            <a:ext cx="97641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3.2 Rotations and Angular Velocities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often define a fixed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a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attached to some body of interest. All frames are </a:t>
            </a:r>
            <a:r>
              <a:rPr lang="en-US" sz="2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instantaneously stationary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Right-handed frames, and right-hand rule for positive rotation.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orthogonal group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matrices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3×3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rotation matrix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Implicit representation with 9 numbers for 3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C182E7-C43C-734B-ABA1-9810CF6E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223" y="2935819"/>
            <a:ext cx="3797406" cy="23017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158BD5-F1F8-CA48-B089-E1C96E1966A8}"/>
              </a:ext>
            </a:extLst>
          </p:cNvPr>
          <p:cNvSpPr txBox="1"/>
          <p:nvPr/>
        </p:nvSpPr>
        <p:spPr>
          <a:xfrm rot="18941503">
            <a:off x="9232073" y="4685643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orthogonal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EF279-AE00-3944-8BD1-D5718E66F999}"/>
              </a:ext>
            </a:extLst>
          </p:cNvPr>
          <p:cNvSpPr txBox="1"/>
          <p:nvPr/>
        </p:nvSpPr>
        <p:spPr>
          <a:xfrm rot="18941503">
            <a:off x="10386537" y="4816651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</a:t>
            </a:r>
          </a:p>
        </p:txBody>
      </p: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 set of elements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a binary operation • satisfying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closure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		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 all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associativity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•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element exists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an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such that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• I = I • a = a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for each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exists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for each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there exists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such that </a:t>
            </a: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• a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a = 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Integers under addition?  Nonnegative integers under addition?  Square real matrices under multiplication?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 group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7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(Lie) group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(the group operation is matrix multiplication).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closure:  	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associative: 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commutative!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generally)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identity:  		identity matrix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inverse:  		matrix inverse 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∥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∥ = ∥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∥.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6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Uses of a rotation matrix: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Represent an orientation. 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represents orientation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Change the reference frame of a vector or frame.</a:t>
            </a:r>
          </a:p>
          <a:p>
            <a:pPr marL="914400" lvl="1" indent="-457200"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subscript cancellation:</a:t>
            </a:r>
          </a:p>
          <a:p>
            <a:pPr lvl="2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Rotate a vector or frame.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Rot(</a:t>
            </a:r>
            <a:r>
              <a:rPr lang="en-US" sz="2400" i="1" dirty="0" err="1">
                <a:latin typeface="Symbol" pitchFamily="2" charset="2"/>
                <a:cs typeface="Arial" panose="020B0604020202020204" pitchFamily="34" charset="0"/>
              </a:rPr>
              <a:t>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𝜃)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axis </a:t>
            </a:r>
            <a:r>
              <a:rPr lang="en-US" sz="2400" i="1" dirty="0" err="1">
                <a:latin typeface="Symbol" pitchFamily="2" charset="2"/>
                <a:cs typeface="Arial" panose="020B0604020202020204" pitchFamily="34" charset="0"/>
              </a:rPr>
              <a:t>ŵ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expressed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{c}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3E0E53-BD54-854F-A71E-DA7A4D6A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462" y="3401981"/>
            <a:ext cx="3205655" cy="505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A0FE02-FBAA-0F48-95F0-24D5908C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1" y="3883908"/>
            <a:ext cx="2709041" cy="507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4F283-BCCB-A248-8E32-787E58EB4757}"/>
              </a:ext>
            </a:extLst>
          </p:cNvPr>
          <p:cNvSpPr txBox="1"/>
          <p:nvPr/>
        </p:nvSpPr>
        <p:spPr>
          <a:xfrm>
            <a:off x="1930222" y="4873781"/>
            <a:ext cx="63129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p’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(no subscript cancellation)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(after rotating about axis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’’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(after rotating about axis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7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C3476D-2BC7-B24D-90BB-B7A5E923C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17DB9-8329-AC4A-80C9-65F750958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6EF1EC-C556-3243-9D60-4799D27BB8D3}"/>
              </a:ext>
            </a:extLst>
          </p:cNvPr>
          <p:cNvSpPr txBox="1"/>
          <p:nvPr/>
        </p:nvSpPr>
        <p:spPr>
          <a:xfrm>
            <a:off x="662730" y="3733100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CCE02-26C3-5A49-A506-1BB7A23C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47" y="396175"/>
            <a:ext cx="7843706" cy="23263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1BE3DF-22B6-F244-85B2-DB61DDE10FA7}"/>
              </a:ext>
            </a:extLst>
          </p:cNvPr>
          <p:cNvSpPr txBox="1"/>
          <p:nvPr/>
        </p:nvSpPr>
        <p:spPr>
          <a:xfrm>
            <a:off x="4581787" y="3733099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46FB860-ED4B-B348-8842-8A801F9E2DB6}"/>
                  </a:ext>
                </a:extLst>
              </p14:cNvPr>
              <p14:cNvContentPartPr/>
              <p14:nvPr/>
            </p14:nvContentPartPr>
            <p14:xfrm>
              <a:off x="1564808" y="3590935"/>
              <a:ext cx="493920" cy="1834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46FB860-ED4B-B348-8842-8A801F9E2D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7248" y="3583375"/>
                <a:ext cx="50904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694209-E28B-9A40-9703-0D709A06B313}"/>
                  </a:ext>
                </a:extLst>
              </p14:cNvPr>
              <p14:cNvContentPartPr/>
              <p14:nvPr/>
            </p14:nvContentPartPr>
            <p14:xfrm>
              <a:off x="2398208" y="3839695"/>
              <a:ext cx="200880" cy="50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694209-E28B-9A40-9703-0D709A06B3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0648" y="3832135"/>
                <a:ext cx="2160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491AC4C-6C54-8842-B996-98C042145755}"/>
                  </a:ext>
                </a:extLst>
              </p14:cNvPr>
              <p14:cNvContentPartPr/>
              <p14:nvPr/>
            </p14:nvContentPartPr>
            <p14:xfrm>
              <a:off x="2691608" y="3709735"/>
              <a:ext cx="16920" cy="356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491AC4C-6C54-8842-B996-98C0421457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84048" y="3702175"/>
                <a:ext cx="316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EE6A4F3-0DC1-EB45-A24A-EA890BA4A24E}"/>
                  </a:ext>
                </a:extLst>
              </p14:cNvPr>
              <p14:cNvContentPartPr/>
              <p14:nvPr/>
            </p14:nvContentPartPr>
            <p14:xfrm>
              <a:off x="2484248" y="4346935"/>
              <a:ext cx="169200" cy="229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EE6A4F3-0DC1-EB45-A24A-EA890BA4A2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76688" y="4339375"/>
                <a:ext cx="1843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0C0EE73-8FCF-8345-BF20-79B8E9E0D254}"/>
                  </a:ext>
                </a:extLst>
              </p14:cNvPr>
              <p14:cNvContentPartPr/>
              <p14:nvPr/>
            </p14:nvContentPartPr>
            <p14:xfrm>
              <a:off x="2487848" y="5005375"/>
              <a:ext cx="223560" cy="260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0C0EE73-8FCF-8345-BF20-79B8E9E0D2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0288" y="4997815"/>
                <a:ext cx="2386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BE71D17-65C9-9A4E-A71F-033ED31535DC}"/>
                  </a:ext>
                </a:extLst>
              </p14:cNvPr>
              <p14:cNvContentPartPr/>
              <p14:nvPr/>
            </p14:nvContentPartPr>
            <p14:xfrm>
              <a:off x="3115688" y="3496255"/>
              <a:ext cx="637920" cy="1974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BE71D17-65C9-9A4E-A71F-033ED31535D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08132" y="3488695"/>
                <a:ext cx="653031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554D6E8-24CC-8B4D-AE09-7487183021D7}"/>
                  </a:ext>
                </a:extLst>
              </p14:cNvPr>
              <p14:cNvContentPartPr/>
              <p14:nvPr/>
            </p14:nvContentPartPr>
            <p14:xfrm>
              <a:off x="5043848" y="4950655"/>
              <a:ext cx="159480" cy="138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554D6E8-24CC-8B4D-AE09-7487183021D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36288" y="4943095"/>
                <a:ext cx="1746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FA167A6-5AC1-1149-9811-FC8BB141D3F8}"/>
                  </a:ext>
                </a:extLst>
              </p14:cNvPr>
              <p14:cNvContentPartPr/>
              <p14:nvPr/>
            </p14:nvContentPartPr>
            <p14:xfrm>
              <a:off x="4564328" y="4907095"/>
              <a:ext cx="340920" cy="342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FA167A6-5AC1-1149-9811-FC8BB141D3F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56768" y="4899535"/>
                <a:ext cx="3560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B819DF2-05A5-D04D-9940-A4659AB3BBDC}"/>
                  </a:ext>
                </a:extLst>
              </p14:cNvPr>
              <p14:cNvContentPartPr/>
              <p14:nvPr/>
            </p14:nvContentPartPr>
            <p14:xfrm>
              <a:off x="5443808" y="4595335"/>
              <a:ext cx="842040" cy="1364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B819DF2-05A5-D04D-9940-A4659AB3BBD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36248" y="4587777"/>
                <a:ext cx="857160" cy="1379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3B7639D-EF1A-0D4C-A663-31E1E6B561AD}"/>
                  </a:ext>
                </a:extLst>
              </p14:cNvPr>
              <p14:cNvContentPartPr/>
              <p14:nvPr/>
            </p14:nvContentPartPr>
            <p14:xfrm>
              <a:off x="7367648" y="3831415"/>
              <a:ext cx="351360" cy="493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3B7639D-EF1A-0D4C-A663-31E1E6B561A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60096" y="3823855"/>
                <a:ext cx="366105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7DA90F4-1A9E-5748-8E96-571B8956A864}"/>
                  </a:ext>
                </a:extLst>
              </p14:cNvPr>
              <p14:cNvContentPartPr/>
              <p14:nvPr/>
            </p14:nvContentPartPr>
            <p14:xfrm>
              <a:off x="6520568" y="3663655"/>
              <a:ext cx="708120" cy="6314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7DA90F4-1A9E-5748-8E96-571B8956A86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13008" y="3656095"/>
                <a:ext cx="72324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871EF86-CF51-9348-8206-4799F55882BD}"/>
                  </a:ext>
                </a:extLst>
              </p14:cNvPr>
              <p14:cNvContentPartPr/>
              <p14:nvPr/>
            </p14:nvContentPartPr>
            <p14:xfrm>
              <a:off x="7907288" y="3822415"/>
              <a:ext cx="206640" cy="144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871EF86-CF51-9348-8206-4799F55882B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99741" y="3814855"/>
                <a:ext cx="221734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710117B-1D57-DA44-BCFE-87322B08EC52}"/>
                  </a:ext>
                </a:extLst>
              </p14:cNvPr>
              <p14:cNvContentPartPr/>
              <p14:nvPr/>
            </p14:nvContentPartPr>
            <p14:xfrm>
              <a:off x="8374208" y="3512095"/>
              <a:ext cx="541440" cy="18871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710117B-1D57-DA44-BCFE-87322B08EC5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66648" y="3504535"/>
                <a:ext cx="556560" cy="19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3456E7C-6EE9-3049-A568-45D6A201CAF6}"/>
                  </a:ext>
                </a:extLst>
              </p14:cNvPr>
              <p14:cNvContentPartPr/>
              <p14:nvPr/>
            </p14:nvContentPartPr>
            <p14:xfrm>
              <a:off x="9406328" y="3617575"/>
              <a:ext cx="39960" cy="306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3456E7C-6EE9-3049-A568-45D6A201CAF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98768" y="3610015"/>
                <a:ext cx="547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2CA79E8-100C-264F-B4FE-A72FE2D8638C}"/>
                  </a:ext>
                </a:extLst>
              </p14:cNvPr>
              <p14:cNvContentPartPr/>
              <p14:nvPr/>
            </p14:nvContentPartPr>
            <p14:xfrm>
              <a:off x="9276728" y="4295815"/>
              <a:ext cx="194760" cy="1832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2CA79E8-100C-264F-B4FE-A72FE2D8638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269168" y="4288255"/>
                <a:ext cx="2098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618FD1D-643B-4143-97EB-114780B6B9D9}"/>
                  </a:ext>
                </a:extLst>
              </p14:cNvPr>
              <p14:cNvContentPartPr/>
              <p14:nvPr/>
            </p14:nvContentPartPr>
            <p14:xfrm>
              <a:off x="9267368" y="4889095"/>
              <a:ext cx="214920" cy="180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618FD1D-643B-4143-97EB-114780B6B9D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259808" y="4881535"/>
                <a:ext cx="2300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6525EC4-3087-8F42-B775-65E24FB56178}"/>
                  </a:ext>
                </a:extLst>
              </p14:cNvPr>
              <p14:cNvContentPartPr/>
              <p14:nvPr/>
            </p14:nvContentPartPr>
            <p14:xfrm>
              <a:off x="9817088" y="3448015"/>
              <a:ext cx="1386000" cy="19267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6525EC4-3087-8F42-B775-65E24FB5617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809528" y="3440455"/>
                <a:ext cx="1400760" cy="19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F5A81CA-F49B-E147-B64C-48C5F86125B6}"/>
                  </a:ext>
                </a:extLst>
              </p14:cNvPr>
              <p14:cNvContentPartPr/>
              <p14:nvPr/>
            </p14:nvContentPartPr>
            <p14:xfrm>
              <a:off x="11290208" y="3473935"/>
              <a:ext cx="569160" cy="17355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F5A81CA-F49B-E147-B64C-48C5F86125B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282653" y="3466375"/>
                <a:ext cx="584270" cy="175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286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11B2AA-FE00-4D40-9FE5-32AECD09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2D453-97E0-1E43-8B41-6B4A53946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468AE-2DD5-084A-AA77-2FE5BD3DDB81}"/>
              </a:ext>
            </a:extLst>
          </p:cNvPr>
          <p:cNvSpPr txBox="1"/>
          <p:nvPr/>
        </p:nvSpPr>
        <p:spPr>
          <a:xfrm>
            <a:off x="725575" y="616663"/>
            <a:ext cx="83904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terms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(no inverses!).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Given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what is 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terms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(no inverses)?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CB14A9-0AA2-4D41-A331-5E829DF8F34D}"/>
                  </a:ext>
                </a:extLst>
              </p14:cNvPr>
              <p14:cNvContentPartPr/>
              <p14:nvPr/>
            </p14:nvContentPartPr>
            <p14:xfrm>
              <a:off x="839408" y="6640495"/>
              <a:ext cx="33120" cy="6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CB14A9-0AA2-4D41-A331-5E829DF8F3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848" y="6632935"/>
                <a:ext cx="482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99BC93B-82EB-A64C-8D6F-DAB8AA5E8A2F}"/>
                  </a:ext>
                </a:extLst>
              </p14:cNvPr>
              <p14:cNvContentPartPr/>
              <p14:nvPr/>
            </p14:nvContentPartPr>
            <p14:xfrm>
              <a:off x="2997968" y="1675015"/>
              <a:ext cx="464760" cy="4950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99BC93B-82EB-A64C-8D6F-DAB8AA5E8A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0408" y="1667460"/>
                <a:ext cx="479880" cy="509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2E24997-486B-624D-89D7-C031662743E6}"/>
                  </a:ext>
                </a:extLst>
              </p14:cNvPr>
              <p14:cNvContentPartPr/>
              <p14:nvPr/>
            </p14:nvContentPartPr>
            <p14:xfrm>
              <a:off x="4151768" y="1773655"/>
              <a:ext cx="218520" cy="342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2E24997-486B-624D-89D7-C031662743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4208" y="1766095"/>
                <a:ext cx="2336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E3FCD3C-68F1-6E4D-B876-60272F3842E4}"/>
                  </a:ext>
                </a:extLst>
              </p14:cNvPr>
              <p14:cNvContentPartPr/>
              <p14:nvPr/>
            </p14:nvContentPartPr>
            <p14:xfrm>
              <a:off x="3724088" y="1844215"/>
              <a:ext cx="210600" cy="151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E3FCD3C-68F1-6E4D-B876-60272F3842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16528" y="1836673"/>
                <a:ext cx="225720" cy="166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6B7E21A-2D3E-D444-BE91-EAC224B57D80}"/>
                  </a:ext>
                </a:extLst>
              </p14:cNvPr>
              <p14:cNvContentPartPr/>
              <p14:nvPr/>
            </p14:nvContentPartPr>
            <p14:xfrm>
              <a:off x="4865648" y="1807855"/>
              <a:ext cx="1212840" cy="5432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6B7E21A-2D3E-D444-BE91-EAC224B57D8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58088" y="1800290"/>
                <a:ext cx="1227960" cy="55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85FFF10-E4DF-FE44-9086-D3B9A54E9076}"/>
                  </a:ext>
                </a:extLst>
              </p14:cNvPr>
              <p14:cNvContentPartPr/>
              <p14:nvPr/>
            </p14:nvContentPartPr>
            <p14:xfrm>
              <a:off x="4446968" y="1993615"/>
              <a:ext cx="312480" cy="3229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85FFF10-E4DF-FE44-9086-D3B9A54E907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39408" y="1986063"/>
                <a:ext cx="327600" cy="338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4D0F7233-1CC1-394B-B5FD-49077525F8E2}"/>
                  </a:ext>
                </a:extLst>
              </p14:cNvPr>
              <p14:cNvContentPartPr/>
              <p14:nvPr/>
            </p14:nvContentPartPr>
            <p14:xfrm>
              <a:off x="3859808" y="2569255"/>
              <a:ext cx="95400" cy="111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4D0F7233-1CC1-394B-B5FD-49077525F8E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52248" y="2561695"/>
                <a:ext cx="1105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CB85902-8B97-7749-88E2-6B5BF5E0AAD9}"/>
                  </a:ext>
                </a:extLst>
              </p14:cNvPr>
              <p14:cNvContentPartPr/>
              <p14:nvPr/>
            </p14:nvContentPartPr>
            <p14:xfrm>
              <a:off x="3814808" y="2673295"/>
              <a:ext cx="162720" cy="252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CB85902-8B97-7749-88E2-6B5BF5E0AA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07248" y="2665735"/>
                <a:ext cx="1778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638CEF97-FAFE-C54E-AC31-7C71325572F6}"/>
                  </a:ext>
                </a:extLst>
              </p14:cNvPr>
              <p14:cNvContentPartPr/>
              <p14:nvPr/>
            </p14:nvContentPartPr>
            <p14:xfrm>
              <a:off x="4190288" y="2471335"/>
              <a:ext cx="349560" cy="3898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638CEF97-FAFE-C54E-AC31-7C71325572F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82728" y="2463775"/>
                <a:ext cx="36468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36FA697-7A43-9F44-9B4A-8AE8414841A9}"/>
                  </a:ext>
                </a:extLst>
              </p14:cNvPr>
              <p14:cNvContentPartPr/>
              <p14:nvPr/>
            </p14:nvContentPartPr>
            <p14:xfrm>
              <a:off x="4976528" y="2728015"/>
              <a:ext cx="16920" cy="99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36FA697-7A43-9F44-9B4A-8AE8414841A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68968" y="2720455"/>
                <a:ext cx="320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ADC98E6-268A-6240-866F-ECEF0079CB02}"/>
                  </a:ext>
                </a:extLst>
              </p14:cNvPr>
              <p14:cNvContentPartPr/>
              <p14:nvPr/>
            </p14:nvContentPartPr>
            <p14:xfrm>
              <a:off x="5306288" y="2697775"/>
              <a:ext cx="137880" cy="1332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ADC98E6-268A-6240-866F-ECEF0079CB0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98728" y="2690215"/>
                <a:ext cx="1530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36C473E-085A-CB46-A983-DDD98F75F02A}"/>
                  </a:ext>
                </a:extLst>
              </p14:cNvPr>
              <p14:cNvContentPartPr/>
              <p14:nvPr/>
            </p14:nvContentPartPr>
            <p14:xfrm>
              <a:off x="5092808" y="2506975"/>
              <a:ext cx="145800" cy="2649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36C473E-085A-CB46-A983-DDD98F75F02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85248" y="2499415"/>
                <a:ext cx="1609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C0A50D8-905E-3A45-9399-31DA028D7492}"/>
                  </a:ext>
                </a:extLst>
              </p14:cNvPr>
              <p14:cNvContentPartPr/>
              <p14:nvPr/>
            </p14:nvContentPartPr>
            <p14:xfrm>
              <a:off x="4759088" y="2523895"/>
              <a:ext cx="141840" cy="2782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C0A50D8-905E-3A45-9399-31DA028D749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51528" y="2516335"/>
                <a:ext cx="1569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392C765-BCA2-D748-8114-8A82DD59505E}"/>
                  </a:ext>
                </a:extLst>
              </p14:cNvPr>
              <p14:cNvContentPartPr/>
              <p14:nvPr/>
            </p14:nvContentPartPr>
            <p14:xfrm>
              <a:off x="4219448" y="3801895"/>
              <a:ext cx="114480" cy="432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392C765-BCA2-D748-8114-8A82DD59505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11888" y="3794335"/>
                <a:ext cx="1296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4715BB6-038D-D849-8AE6-136AE01FD2C7}"/>
                  </a:ext>
                </a:extLst>
              </p14:cNvPr>
              <p14:cNvContentPartPr/>
              <p14:nvPr/>
            </p14:nvContentPartPr>
            <p14:xfrm>
              <a:off x="4242128" y="3919615"/>
              <a:ext cx="72360" cy="169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4715BB6-038D-D849-8AE6-136AE01FD2C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34568" y="3912055"/>
                <a:ext cx="874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22A45C9-915F-D144-A4F8-772BF7EE7E59}"/>
                  </a:ext>
                </a:extLst>
              </p14:cNvPr>
              <p14:cNvContentPartPr/>
              <p14:nvPr/>
            </p14:nvContentPartPr>
            <p14:xfrm>
              <a:off x="3762248" y="3791455"/>
              <a:ext cx="288360" cy="2916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22A45C9-915F-D144-A4F8-772BF7EE7E5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54679" y="3783895"/>
                <a:ext cx="303499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EDEFF5E6-F7D5-D24A-BE70-98D1394F8D89}"/>
                  </a:ext>
                </a:extLst>
              </p14:cNvPr>
              <p14:cNvContentPartPr/>
              <p14:nvPr/>
            </p14:nvContentPartPr>
            <p14:xfrm>
              <a:off x="5890928" y="3800815"/>
              <a:ext cx="360360" cy="2624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EDEFF5E6-F7D5-D24A-BE70-98D1394F8D8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83360" y="3793255"/>
                <a:ext cx="375495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B5B41E4C-A205-8341-A8FF-3A5222F73959}"/>
                  </a:ext>
                </a:extLst>
              </p14:cNvPr>
              <p14:cNvContentPartPr/>
              <p14:nvPr/>
            </p14:nvContentPartPr>
            <p14:xfrm>
              <a:off x="5238968" y="3582655"/>
              <a:ext cx="540000" cy="4492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B5B41E4C-A205-8341-A8FF-3A5222F7395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31408" y="3575095"/>
                <a:ext cx="55512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89FEB72E-8023-634E-AD8A-481A8798E93A}"/>
                  </a:ext>
                </a:extLst>
              </p14:cNvPr>
              <p14:cNvContentPartPr/>
              <p14:nvPr/>
            </p14:nvContentPartPr>
            <p14:xfrm>
              <a:off x="4555688" y="3611095"/>
              <a:ext cx="526320" cy="4878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89FEB72E-8023-634E-AD8A-481A8798E93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48128" y="3603535"/>
                <a:ext cx="54144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DBDB4A7-6E89-034E-B94A-75D4689AD9F2}"/>
                  </a:ext>
                </a:extLst>
              </p14:cNvPr>
              <p14:cNvContentPartPr/>
              <p14:nvPr/>
            </p14:nvContentPartPr>
            <p14:xfrm>
              <a:off x="4234568" y="4526935"/>
              <a:ext cx="158760" cy="378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DBDB4A7-6E89-034E-B94A-75D4689AD9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27008" y="4519375"/>
                <a:ext cx="173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74AB8359-F168-2C49-AB54-D8DF366EB8E9}"/>
                  </a:ext>
                </a:extLst>
              </p14:cNvPr>
              <p14:cNvContentPartPr/>
              <p14:nvPr/>
            </p14:nvContentPartPr>
            <p14:xfrm>
              <a:off x="4256888" y="4629895"/>
              <a:ext cx="163080" cy="471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74AB8359-F168-2C49-AB54-D8DF366EB8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49328" y="4622335"/>
                <a:ext cx="1782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E95D6ED-6428-5446-833B-C00D88F0204F}"/>
                  </a:ext>
                </a:extLst>
              </p14:cNvPr>
              <p14:cNvContentPartPr/>
              <p14:nvPr/>
            </p14:nvContentPartPr>
            <p14:xfrm>
              <a:off x="4738928" y="4261975"/>
              <a:ext cx="514440" cy="5227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E95D6ED-6428-5446-833B-C00D88F0204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31363" y="4254420"/>
                <a:ext cx="529571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6628C089-B7FF-FA43-B477-FE3ED869AF40}"/>
                  </a:ext>
                </a:extLst>
              </p14:cNvPr>
              <p14:cNvContentPartPr/>
              <p14:nvPr/>
            </p14:nvContentPartPr>
            <p14:xfrm>
              <a:off x="5620928" y="4556815"/>
              <a:ext cx="10800" cy="1321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6628C089-B7FF-FA43-B477-FE3ED869AF4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13368" y="4549255"/>
                <a:ext cx="255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4EF5816-D773-484A-A5D2-0F36C1900DA8}"/>
                  </a:ext>
                </a:extLst>
              </p14:cNvPr>
              <p14:cNvContentPartPr/>
              <p14:nvPr/>
            </p14:nvContentPartPr>
            <p14:xfrm>
              <a:off x="6025928" y="4524415"/>
              <a:ext cx="99720" cy="1623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4EF5816-D773-484A-A5D2-0F36C1900DA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18395" y="4516855"/>
                <a:ext cx="114786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A87FB84A-57ED-2B4D-81EA-8D014093209F}"/>
                  </a:ext>
                </a:extLst>
              </p14:cNvPr>
              <p14:cNvContentPartPr/>
              <p14:nvPr/>
            </p14:nvContentPartPr>
            <p14:xfrm>
              <a:off x="5794088" y="4448815"/>
              <a:ext cx="155880" cy="3286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A87FB84A-57ED-2B4D-81EA-8D014093209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86528" y="4441263"/>
                <a:ext cx="171000" cy="343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3673C207-1D37-4241-943C-992AF6D4377F}"/>
                  </a:ext>
                </a:extLst>
              </p14:cNvPr>
              <p14:cNvContentPartPr/>
              <p14:nvPr/>
            </p14:nvContentPartPr>
            <p14:xfrm>
              <a:off x="5388728" y="4359535"/>
              <a:ext cx="140040" cy="2718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3673C207-1D37-4241-943C-992AF6D4377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81168" y="4351975"/>
                <a:ext cx="155160" cy="2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116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880D6D-921D-A04C-B899-C420CBC8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CA57EB-C9BC-714F-BBFA-34DD597B3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122C6-F29D-FD46-ACA3-24D3238C5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47" y="396175"/>
            <a:ext cx="7843706" cy="2326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256D96-23CE-FD45-A708-D991E42AC1D9}"/>
              </a:ext>
            </a:extLst>
          </p:cNvPr>
          <p:cNvSpPr txBox="1"/>
          <p:nvPr/>
        </p:nvSpPr>
        <p:spPr>
          <a:xfrm>
            <a:off x="1182414" y="3198167"/>
            <a:ext cx="76716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Rot(</a:t>
            </a:r>
            <a:r>
              <a:rPr lang="en-US" sz="2400" i="1" dirty="0" err="1">
                <a:latin typeface="Symbol" pitchFamily="2" charset="2"/>
                <a:cs typeface="Arial" panose="020B0604020202020204" pitchFamily="34" charset="0"/>
              </a:rPr>
              <a:t>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𝜃)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>
                <a:latin typeface="Symbol" pitchFamily="2" charset="2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axis </a:t>
            </a:r>
            <a:r>
              <a:rPr lang="en-US" sz="2400" i="1" dirty="0" err="1">
                <a:latin typeface="Symbol" pitchFamily="2" charset="2"/>
                <a:cs typeface="Arial" panose="020B0604020202020204" pitchFamily="34" charset="0"/>
              </a:rPr>
              <a:t>ŵ</a:t>
            </a:r>
            <a:r>
              <a:rPr lang="en-US" sz="2400" i="1" dirty="0">
                <a:latin typeface="Symbol" pitchFamily="2" charset="2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					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’’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1B4E159-C86A-6445-BBEC-34AD7C11D058}"/>
                  </a:ext>
                </a:extLst>
              </p14:cNvPr>
              <p14:cNvContentPartPr/>
              <p14:nvPr/>
            </p14:nvContentPartPr>
            <p14:xfrm>
              <a:off x="6440288" y="3084055"/>
              <a:ext cx="788760" cy="10548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1B4E159-C86A-6445-BBEC-34AD7C11D0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2725" y="3076495"/>
                <a:ext cx="803887" cy="10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36C1B89-D7B1-924E-AC82-F5ABF58CEB2B}"/>
                  </a:ext>
                </a:extLst>
              </p14:cNvPr>
              <p14:cNvContentPartPr/>
              <p14:nvPr/>
            </p14:nvContentPartPr>
            <p14:xfrm>
              <a:off x="3218288" y="4564375"/>
              <a:ext cx="941760" cy="376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36C1B89-D7B1-924E-AC82-F5ABF58CEB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0725" y="4556815"/>
                <a:ext cx="956886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5408484-7614-B645-9F03-02810A4AFBCB}"/>
                  </a:ext>
                </a:extLst>
              </p14:cNvPr>
              <p14:cNvContentPartPr/>
              <p14:nvPr/>
            </p14:nvContentPartPr>
            <p14:xfrm>
              <a:off x="4297568" y="4497055"/>
              <a:ext cx="510120" cy="518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5408484-7614-B645-9F03-02810A4AFB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90008" y="4489495"/>
                <a:ext cx="52524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A0C26A1-D4EA-F846-A45F-72AE3378AFA9}"/>
                  </a:ext>
                </a:extLst>
              </p14:cNvPr>
              <p14:cNvContentPartPr/>
              <p14:nvPr/>
            </p14:nvContentPartPr>
            <p14:xfrm>
              <a:off x="3399728" y="5156575"/>
              <a:ext cx="484920" cy="3074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A0C26A1-D4EA-F846-A45F-72AE3378AF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2168" y="5149015"/>
                <a:ext cx="50004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C324C49-15CC-D942-B7D3-8406182C4922}"/>
                  </a:ext>
                </a:extLst>
              </p14:cNvPr>
              <p14:cNvContentPartPr/>
              <p14:nvPr/>
            </p14:nvContentPartPr>
            <p14:xfrm>
              <a:off x="2970248" y="5216335"/>
              <a:ext cx="340920" cy="2707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C324C49-15CC-D942-B7D3-8406182C492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62696" y="5208775"/>
                <a:ext cx="355664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DC5104F-4338-8143-87C3-B73B4CC9923C}"/>
                  </a:ext>
                </a:extLst>
              </p14:cNvPr>
              <p14:cNvContentPartPr/>
              <p14:nvPr/>
            </p14:nvContentPartPr>
            <p14:xfrm>
              <a:off x="5471168" y="4391935"/>
              <a:ext cx="502200" cy="452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DC5104F-4338-8143-87C3-B73B4CC992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63608" y="4384375"/>
                <a:ext cx="5173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A18C855-E7AF-8B47-B4C7-E73DE3EA69A9}"/>
                  </a:ext>
                </a:extLst>
              </p14:cNvPr>
              <p14:cNvContentPartPr/>
              <p14:nvPr/>
            </p14:nvContentPartPr>
            <p14:xfrm>
              <a:off x="5028728" y="4550335"/>
              <a:ext cx="255600" cy="4089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A18C855-E7AF-8B47-B4C7-E73DE3EA69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21168" y="4542768"/>
                <a:ext cx="270720" cy="424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62F5AB9-E42A-B04E-838D-FD132F17EB98}"/>
                  </a:ext>
                </a:extLst>
              </p14:cNvPr>
              <p14:cNvContentPartPr/>
              <p14:nvPr/>
            </p14:nvContentPartPr>
            <p14:xfrm>
              <a:off x="4116848" y="5360335"/>
              <a:ext cx="127800" cy="36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62F5AB9-E42A-B04E-838D-FD132F17EB9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09288" y="5353135"/>
                <a:ext cx="1429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C51004B-2B78-794E-9EE4-E6554C91227C}"/>
                  </a:ext>
                </a:extLst>
              </p14:cNvPr>
              <p14:cNvContentPartPr/>
              <p14:nvPr/>
            </p14:nvContentPartPr>
            <p14:xfrm>
              <a:off x="4337888" y="5123455"/>
              <a:ext cx="334440" cy="4305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C51004B-2B78-794E-9EE4-E6554C91227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30328" y="5115895"/>
                <a:ext cx="3492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772EDC6-DFEC-7248-AA79-AFDEBA99FA72}"/>
                  </a:ext>
                </a:extLst>
              </p14:cNvPr>
              <p14:cNvContentPartPr/>
              <p14:nvPr/>
            </p14:nvContentPartPr>
            <p14:xfrm>
              <a:off x="8499128" y="4616935"/>
              <a:ext cx="892080" cy="3855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772EDC6-DFEC-7248-AA79-AFDEBA99FA7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91568" y="4609375"/>
                <a:ext cx="9072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3835BD3-E75F-E24C-BCF4-AEDBCBBAD84C}"/>
                  </a:ext>
                </a:extLst>
              </p14:cNvPr>
              <p14:cNvContentPartPr/>
              <p14:nvPr/>
            </p14:nvContentPartPr>
            <p14:xfrm>
              <a:off x="9618368" y="4540255"/>
              <a:ext cx="381600" cy="3628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3835BD3-E75F-E24C-BCF4-AEDBCBBAD84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610808" y="4532695"/>
                <a:ext cx="39672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AB49CE1-31D2-7A49-8B4B-4D1E65D97541}"/>
                  </a:ext>
                </a:extLst>
              </p14:cNvPr>
              <p14:cNvContentPartPr/>
              <p14:nvPr/>
            </p14:nvContentPartPr>
            <p14:xfrm>
              <a:off x="10657688" y="4429375"/>
              <a:ext cx="412200" cy="3751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AB49CE1-31D2-7A49-8B4B-4D1E65D9754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50121" y="4421815"/>
                <a:ext cx="427333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16B2690-A393-7746-9840-6A82B7187D62}"/>
                  </a:ext>
                </a:extLst>
              </p14:cNvPr>
              <p14:cNvContentPartPr/>
              <p14:nvPr/>
            </p14:nvContentPartPr>
            <p14:xfrm>
              <a:off x="10245488" y="4555375"/>
              <a:ext cx="240120" cy="4240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16B2690-A393-7746-9840-6A82B7187D6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237917" y="4547821"/>
                <a:ext cx="255263" cy="438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3077094-C156-8E4E-A658-1E6C2E6AB6DA}"/>
                  </a:ext>
                </a:extLst>
              </p14:cNvPr>
              <p14:cNvContentPartPr/>
              <p14:nvPr/>
            </p14:nvContentPartPr>
            <p14:xfrm>
              <a:off x="8207888" y="5186455"/>
              <a:ext cx="870480" cy="3142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3077094-C156-8E4E-A658-1E6C2E6AB6D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00328" y="5178895"/>
                <a:ext cx="8856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01D789B-0F7C-854F-A3DC-2ED18D06288E}"/>
                  </a:ext>
                </a:extLst>
              </p14:cNvPr>
              <p14:cNvContentPartPr/>
              <p14:nvPr/>
            </p14:nvContentPartPr>
            <p14:xfrm>
              <a:off x="9263768" y="5353495"/>
              <a:ext cx="187560" cy="356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01D789B-0F7C-854F-A3DC-2ED18D06288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256208" y="5346295"/>
                <a:ext cx="2026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8105A5F7-A761-374D-BEE3-F68D2569E6FA}"/>
                  </a:ext>
                </a:extLst>
              </p14:cNvPr>
              <p14:cNvContentPartPr/>
              <p14:nvPr/>
            </p14:nvContentPartPr>
            <p14:xfrm>
              <a:off x="9563648" y="5085655"/>
              <a:ext cx="299160" cy="3949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8105A5F7-A761-374D-BEE3-F68D2569E6F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556097" y="5078095"/>
                <a:ext cx="314262" cy="41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6687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88A1B6-167A-ED41-83B5-EA0C5DA0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AA540-522A-1240-BF7D-DA209226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1513D-C2BD-B744-94C0-77D27DE123B8}"/>
              </a:ext>
            </a:extLst>
          </p:cNvPr>
          <p:cNvSpPr txBox="1"/>
          <p:nvPr/>
        </p:nvSpPr>
        <p:spPr>
          <a:xfrm>
            <a:off x="354724" y="536027"/>
            <a:ext cx="112401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orientation representation		# </a:t>
            </a:r>
            <a:r>
              <a:rPr lang="en-US" sz="2400" u="sng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nums</a:t>
            </a:r>
            <a:r>
              <a:rPr lang="en-US" sz="2400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imp/</a:t>
            </a:r>
            <a:r>
              <a:rPr lang="en-US" sz="2400" u="sng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sz="2400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	pros		cons</a:t>
            </a:r>
          </a:p>
          <a:p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Euler angles, roll-pitch-yaw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Unit quaternions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Rotation matrices       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FBFFEF-1684-754F-9E5C-BADF50008516}"/>
              </a:ext>
            </a:extLst>
          </p:cNvPr>
          <p:cNvCxnSpPr/>
          <p:nvPr/>
        </p:nvCxnSpPr>
        <p:spPr>
          <a:xfrm>
            <a:off x="4374931" y="323193"/>
            <a:ext cx="0" cy="464294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4F0655-EF26-1244-A866-CD0F7BA5777D}"/>
                  </a:ext>
                </a:extLst>
              </p14:cNvPr>
              <p14:cNvContentPartPr/>
              <p14:nvPr/>
            </p14:nvContentPartPr>
            <p14:xfrm>
              <a:off x="5273888" y="1399255"/>
              <a:ext cx="162000" cy="294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4F0655-EF26-1244-A866-CD0F7BA577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6328" y="1391695"/>
                <a:ext cx="1771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5984C4-60F5-3C41-8E1D-EEC86B509438}"/>
                  </a:ext>
                </a:extLst>
              </p14:cNvPr>
              <p14:cNvContentPartPr/>
              <p14:nvPr/>
            </p14:nvContentPartPr>
            <p14:xfrm>
              <a:off x="5160488" y="2735575"/>
              <a:ext cx="180720" cy="323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5984C4-60F5-3C41-8E1D-EEC86B5094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2928" y="2728015"/>
                <a:ext cx="1958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EBA1D91-D25A-0546-B62A-A0D8A3ECE201}"/>
                  </a:ext>
                </a:extLst>
              </p14:cNvPr>
              <p14:cNvContentPartPr/>
              <p14:nvPr/>
            </p14:nvContentPartPr>
            <p14:xfrm>
              <a:off x="5093528" y="4208695"/>
              <a:ext cx="202320" cy="264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EBA1D91-D25A-0546-B62A-A0D8A3ECE2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5968" y="4201135"/>
                <a:ext cx="2174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3352EDC-63BA-4F4A-87E8-E3B01B08AEAF}"/>
                  </a:ext>
                </a:extLst>
              </p14:cNvPr>
              <p14:cNvContentPartPr/>
              <p14:nvPr/>
            </p14:nvContentPartPr>
            <p14:xfrm>
              <a:off x="7464848" y="1251655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3352EDC-63BA-4F4A-87E8-E3B01B08AE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57288" y="1244095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AF4E0E2-CA0B-554E-BCF3-E7815164301F}"/>
                  </a:ext>
                </a:extLst>
              </p14:cNvPr>
              <p14:cNvContentPartPr/>
              <p14:nvPr/>
            </p14:nvContentPartPr>
            <p14:xfrm>
              <a:off x="7517408" y="1266415"/>
              <a:ext cx="178920" cy="272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AF4E0E2-CA0B-554E-BCF3-E7815164301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09848" y="1258855"/>
                <a:ext cx="1940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4B07AB5-F56C-C04A-A1FF-1C4DFC3C2AA0}"/>
                  </a:ext>
                </a:extLst>
              </p14:cNvPr>
              <p14:cNvContentPartPr/>
              <p14:nvPr/>
            </p14:nvContentPartPr>
            <p14:xfrm>
              <a:off x="6677888" y="1341295"/>
              <a:ext cx="787680" cy="367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4B07AB5-F56C-C04A-A1FF-1C4DFC3C2A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70328" y="1333735"/>
                <a:ext cx="8024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8FA5C72-4A09-1B42-A2B4-17821D36A52D}"/>
                  </a:ext>
                </a:extLst>
              </p14:cNvPr>
              <p14:cNvContentPartPr/>
              <p14:nvPr/>
            </p14:nvContentPartPr>
            <p14:xfrm>
              <a:off x="7120328" y="2765455"/>
              <a:ext cx="24120" cy="84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8FA5C72-4A09-1B42-A2B4-17821D36A5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12768" y="2757895"/>
                <a:ext cx="392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21E4C84-A9CD-2646-AA01-B85F6F4B08F9}"/>
                  </a:ext>
                </a:extLst>
              </p14:cNvPr>
              <p14:cNvContentPartPr/>
              <p14:nvPr/>
            </p14:nvContentPartPr>
            <p14:xfrm>
              <a:off x="7180088" y="2660695"/>
              <a:ext cx="17280" cy="32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21E4C84-A9CD-2646-AA01-B85F6F4B08F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72528" y="2653135"/>
                <a:ext cx="324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DE4E7F6-97EB-7448-AFD3-066A2CAB8822}"/>
                  </a:ext>
                </a:extLst>
              </p14:cNvPr>
              <p14:cNvContentPartPr/>
              <p14:nvPr/>
            </p14:nvContentPartPr>
            <p14:xfrm>
              <a:off x="7374848" y="2675455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DE4E7F6-97EB-7448-AFD3-066A2CAB88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67288" y="2667895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FA11858-F923-5248-99DA-412FE7120BCB}"/>
                  </a:ext>
                </a:extLst>
              </p14:cNvPr>
              <p14:cNvContentPartPr/>
              <p14:nvPr/>
            </p14:nvContentPartPr>
            <p14:xfrm>
              <a:off x="7467008" y="2615695"/>
              <a:ext cx="117360" cy="247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FA11858-F923-5248-99DA-412FE7120BC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59448" y="2608135"/>
                <a:ext cx="1321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DF5FD76-C0F5-3D40-BC80-DE5B2909F331}"/>
                  </a:ext>
                </a:extLst>
              </p14:cNvPr>
              <p14:cNvContentPartPr/>
              <p14:nvPr/>
            </p14:nvContentPartPr>
            <p14:xfrm>
              <a:off x="7205648" y="2773015"/>
              <a:ext cx="174600" cy="91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DF5FD76-C0F5-3D40-BC80-DE5B2909F33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98104" y="2765425"/>
                <a:ext cx="189689" cy="106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37B0213-E4E3-8D4B-B0FE-3F5C5E830BE5}"/>
                  </a:ext>
                </a:extLst>
              </p14:cNvPr>
              <p14:cNvContentPartPr/>
              <p14:nvPr/>
            </p14:nvContentPartPr>
            <p14:xfrm>
              <a:off x="6603008" y="2623255"/>
              <a:ext cx="460080" cy="363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37B0213-E4E3-8D4B-B0FE-3F5C5E830BE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95448" y="2615695"/>
                <a:ext cx="47520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F36064A-AA7E-CF43-8004-175CF8CCC88A}"/>
                  </a:ext>
                </a:extLst>
              </p14:cNvPr>
              <p14:cNvContentPartPr/>
              <p14:nvPr/>
            </p14:nvContentPartPr>
            <p14:xfrm>
              <a:off x="8259368" y="1365415"/>
              <a:ext cx="144360" cy="1108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F36064A-AA7E-CF43-8004-175CF8CCC88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51808" y="1357855"/>
                <a:ext cx="1591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F356CA4-345B-4B48-8D8E-47F8F076E45D}"/>
                  </a:ext>
                </a:extLst>
              </p14:cNvPr>
              <p14:cNvContentPartPr/>
              <p14:nvPr/>
            </p14:nvContentPartPr>
            <p14:xfrm>
              <a:off x="8424248" y="1326535"/>
              <a:ext cx="6120" cy="72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F356CA4-345B-4B48-8D8E-47F8F076E45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16688" y="1318975"/>
                <a:ext cx="212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36B24BB-4277-2C4E-92F0-8F44D1E9ECBB}"/>
                  </a:ext>
                </a:extLst>
              </p14:cNvPr>
              <p14:cNvContentPartPr/>
              <p14:nvPr/>
            </p14:nvContentPartPr>
            <p14:xfrm>
              <a:off x="8654288" y="1318615"/>
              <a:ext cx="6840" cy="82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36B24BB-4277-2C4E-92F0-8F44D1E9ECB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646728" y="1311055"/>
                <a:ext cx="219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AABEF0C-756B-BB44-AAC7-D850D90A9F47}"/>
                  </a:ext>
                </a:extLst>
              </p14:cNvPr>
              <p14:cNvContentPartPr/>
              <p14:nvPr/>
            </p14:nvContentPartPr>
            <p14:xfrm>
              <a:off x="9316328" y="1198735"/>
              <a:ext cx="300240" cy="224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AABEF0C-756B-BB44-AAC7-D850D90A9F4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308768" y="1191175"/>
                <a:ext cx="3153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B5D17A3-3391-4145-A9D8-13A9913EB19B}"/>
                  </a:ext>
                </a:extLst>
              </p14:cNvPr>
              <p14:cNvContentPartPr/>
              <p14:nvPr/>
            </p14:nvContentPartPr>
            <p14:xfrm>
              <a:off x="8724128" y="1341655"/>
              <a:ext cx="504720" cy="1112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B5D17A3-3391-4145-A9D8-13A9913EB19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16568" y="1334095"/>
                <a:ext cx="5198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E5C63F2-5AB8-614C-9946-362199F29400}"/>
                  </a:ext>
                </a:extLst>
              </p14:cNvPr>
              <p14:cNvContentPartPr/>
              <p14:nvPr/>
            </p14:nvContentPartPr>
            <p14:xfrm>
              <a:off x="8454128" y="1385935"/>
              <a:ext cx="209520" cy="882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E5C63F2-5AB8-614C-9946-362199F2940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446568" y="1378375"/>
                <a:ext cx="2246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85CD56C-47FE-774C-9B03-197C1104E4F2}"/>
                  </a:ext>
                </a:extLst>
              </p14:cNvPr>
              <p14:cNvContentPartPr/>
              <p14:nvPr/>
            </p14:nvContentPartPr>
            <p14:xfrm>
              <a:off x="10165928" y="1109095"/>
              <a:ext cx="1451160" cy="784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85CD56C-47FE-774C-9B03-197C1104E4F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158368" y="1101532"/>
                <a:ext cx="1466280" cy="799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FA1FF2C-6D12-ED4E-A134-575FCF89790F}"/>
                  </a:ext>
                </a:extLst>
              </p14:cNvPr>
              <p14:cNvContentPartPr/>
              <p14:nvPr/>
            </p14:nvContentPartPr>
            <p14:xfrm>
              <a:off x="2060528" y="3133735"/>
              <a:ext cx="307800" cy="4064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FA1FF2C-6D12-ED4E-A134-575FCF89790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053320" y="3126535"/>
                <a:ext cx="322938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B09B9CC4-35A1-1D4D-B1C0-EBA050AF0A4E}"/>
                  </a:ext>
                </a:extLst>
              </p14:cNvPr>
              <p14:cNvContentPartPr/>
              <p14:nvPr/>
            </p14:nvContentPartPr>
            <p14:xfrm>
              <a:off x="10875128" y="2383135"/>
              <a:ext cx="405720" cy="2505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B09B9CC4-35A1-1D4D-B1C0-EBA050AF0A4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867568" y="2375564"/>
                <a:ext cx="420840" cy="265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CBE13772-7C1D-D046-9662-4A12CDF560E2}"/>
                  </a:ext>
                </a:extLst>
              </p14:cNvPr>
              <p14:cNvContentPartPr/>
              <p14:nvPr/>
            </p14:nvContentPartPr>
            <p14:xfrm>
              <a:off x="10178168" y="2383135"/>
              <a:ext cx="630720" cy="2743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CBE13772-7C1D-D046-9662-4A12CDF560E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170612" y="2375565"/>
                <a:ext cx="645831" cy="289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2535F2C8-0812-6A4A-980F-ADCB07E75ABA}"/>
                  </a:ext>
                </a:extLst>
              </p14:cNvPr>
              <p14:cNvContentPartPr/>
              <p14:nvPr/>
            </p14:nvContentPartPr>
            <p14:xfrm>
              <a:off x="7951208" y="2328055"/>
              <a:ext cx="2032200" cy="17308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2535F2C8-0812-6A4A-980F-ADCB07E75AB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943648" y="2320495"/>
                <a:ext cx="2047320" cy="17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94DA18F-0331-AC46-81E8-CC2CCA5A901E}"/>
                  </a:ext>
                </a:extLst>
              </p14:cNvPr>
              <p14:cNvContentPartPr/>
              <p14:nvPr/>
            </p14:nvContentPartPr>
            <p14:xfrm>
              <a:off x="8184488" y="4239295"/>
              <a:ext cx="38880" cy="1904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94DA18F-0331-AC46-81E8-CC2CCA5A901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176928" y="4231735"/>
                <a:ext cx="540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37D7B138-6DBC-C24D-AEE2-93E522550649}"/>
                  </a:ext>
                </a:extLst>
              </p14:cNvPr>
              <p14:cNvContentPartPr/>
              <p14:nvPr/>
            </p14:nvContentPartPr>
            <p14:xfrm>
              <a:off x="8851568" y="4219495"/>
              <a:ext cx="817560" cy="2991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37D7B138-6DBC-C24D-AEE2-93E52255064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844008" y="4211926"/>
                <a:ext cx="832680" cy="314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EDAD1A8D-006C-C84C-8E69-4EEB67911F9F}"/>
                  </a:ext>
                </a:extLst>
              </p14:cNvPr>
              <p14:cNvContentPartPr/>
              <p14:nvPr/>
            </p14:nvContentPartPr>
            <p14:xfrm>
              <a:off x="8282048" y="4314175"/>
              <a:ext cx="505440" cy="1735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EDAD1A8D-006C-C84C-8E69-4EEB67911F9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274488" y="4306615"/>
                <a:ext cx="5205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6A8DC814-3C62-8B40-BE25-FE714D822EB5}"/>
                  </a:ext>
                </a:extLst>
              </p14:cNvPr>
              <p14:cNvContentPartPr/>
              <p14:nvPr/>
            </p14:nvContentPartPr>
            <p14:xfrm>
              <a:off x="8878208" y="4611895"/>
              <a:ext cx="857520" cy="3060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6A8DC814-3C62-8B40-BE25-FE714D822EB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870648" y="4604335"/>
                <a:ext cx="8722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CD98FAA6-A001-BA47-BF6A-87E494DB153D}"/>
                  </a:ext>
                </a:extLst>
              </p14:cNvPr>
              <p14:cNvContentPartPr/>
              <p14:nvPr/>
            </p14:nvContentPartPr>
            <p14:xfrm>
              <a:off x="8140928" y="4656535"/>
              <a:ext cx="563400" cy="22212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CD98FAA6-A001-BA47-BF6A-87E494DB153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133368" y="4648987"/>
                <a:ext cx="578520" cy="236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01FAD0B2-75A1-2A4D-90B5-99375FD9FB1D}"/>
                  </a:ext>
                </a:extLst>
              </p14:cNvPr>
              <p14:cNvContentPartPr/>
              <p14:nvPr/>
            </p14:nvContentPartPr>
            <p14:xfrm>
              <a:off x="8072168" y="5141455"/>
              <a:ext cx="17640" cy="932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01FAD0B2-75A1-2A4D-90B5-99375FD9FB1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064608" y="5133895"/>
                <a:ext cx="327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ECB68B5-D67A-9545-8039-D120E7827844}"/>
                  </a:ext>
                </a:extLst>
              </p14:cNvPr>
              <p14:cNvContentPartPr/>
              <p14:nvPr/>
            </p14:nvContentPartPr>
            <p14:xfrm>
              <a:off x="8062088" y="5079895"/>
              <a:ext cx="17640" cy="936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ECB68B5-D67A-9545-8039-D120E782784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54528" y="5072335"/>
                <a:ext cx="324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2A2048B1-C682-3F41-A76B-6B1485CD6D0D}"/>
                  </a:ext>
                </a:extLst>
              </p14:cNvPr>
              <p14:cNvContentPartPr/>
              <p14:nvPr/>
            </p14:nvContentPartPr>
            <p14:xfrm>
              <a:off x="8154608" y="4961455"/>
              <a:ext cx="1852560" cy="5954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2A2048B1-C682-3F41-A76B-6B1485CD6D0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147049" y="4953895"/>
                <a:ext cx="1867677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EA369787-BEBA-EC44-966D-571EFC73B2B5}"/>
                  </a:ext>
                </a:extLst>
              </p14:cNvPr>
              <p14:cNvContentPartPr/>
              <p14:nvPr/>
            </p14:nvContentPartPr>
            <p14:xfrm>
              <a:off x="7297808" y="4240375"/>
              <a:ext cx="224640" cy="2779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EA369787-BEBA-EC44-966D-571EFC73B2B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90248" y="4232825"/>
                <a:ext cx="239760" cy="292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E3C662AC-217A-9341-AAE9-1D75C981EA7F}"/>
                  </a:ext>
                </a:extLst>
              </p14:cNvPr>
              <p14:cNvContentPartPr/>
              <p14:nvPr/>
            </p14:nvContentPartPr>
            <p14:xfrm>
              <a:off x="6663128" y="4266655"/>
              <a:ext cx="584640" cy="35784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E3C662AC-217A-9341-AAE9-1D75C981EA7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655573" y="4259095"/>
                <a:ext cx="599751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1924B4DC-7CEC-1F4C-A9BF-1785AD257CAD}"/>
                  </a:ext>
                </a:extLst>
              </p14:cNvPr>
              <p14:cNvContentPartPr/>
              <p14:nvPr/>
            </p14:nvContentPartPr>
            <p14:xfrm>
              <a:off x="10852088" y="4124815"/>
              <a:ext cx="276120" cy="24624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1924B4DC-7CEC-1F4C-A9BF-1785AD257CA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844888" y="4117615"/>
                <a:ext cx="2912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94B6BB9E-9B0D-234D-BE07-419952639B6F}"/>
                  </a:ext>
                </a:extLst>
              </p14:cNvPr>
              <p14:cNvContentPartPr/>
              <p14:nvPr/>
            </p14:nvContentPartPr>
            <p14:xfrm>
              <a:off x="10358168" y="4137055"/>
              <a:ext cx="360000" cy="23868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94B6BB9E-9B0D-234D-BE07-419952639B6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350608" y="4129495"/>
                <a:ext cx="3751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A6BD8B13-07E5-734E-BA63-85CCB2240C1A}"/>
                  </a:ext>
                </a:extLst>
              </p14:cNvPr>
              <p14:cNvContentPartPr/>
              <p14:nvPr/>
            </p14:nvContentPartPr>
            <p14:xfrm>
              <a:off x="10657688" y="4414255"/>
              <a:ext cx="882360" cy="22500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A6BD8B13-07E5-734E-BA63-85CCB2240C1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650128" y="4407043"/>
                <a:ext cx="897120" cy="240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3D381581-2258-9D4A-BCCD-9961ED1D30B0}"/>
                  </a:ext>
                </a:extLst>
              </p14:cNvPr>
              <p14:cNvContentPartPr/>
              <p14:nvPr/>
            </p14:nvContentPartPr>
            <p14:xfrm>
              <a:off x="10335488" y="4851295"/>
              <a:ext cx="433440" cy="12492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3D381581-2258-9D4A-BCCD-9961ED1D30B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327928" y="4843735"/>
                <a:ext cx="4485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5519A195-0E50-C347-A68F-4FDC23851885}"/>
                  </a:ext>
                </a:extLst>
              </p14:cNvPr>
              <p14:cNvContentPartPr/>
              <p14:nvPr/>
            </p14:nvContentPartPr>
            <p14:xfrm>
              <a:off x="10952528" y="4699375"/>
              <a:ext cx="982800" cy="32256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5519A195-0E50-C347-A68F-4FDC2385188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944971" y="4691823"/>
                <a:ext cx="997914" cy="337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937062EC-9299-5542-8BE5-E6CC320C97E3}"/>
                  </a:ext>
                </a:extLst>
              </p14:cNvPr>
              <p14:cNvContentPartPr/>
              <p14:nvPr/>
            </p14:nvContentPartPr>
            <p14:xfrm>
              <a:off x="10410368" y="5088895"/>
              <a:ext cx="1269360" cy="61524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937062EC-9299-5542-8BE5-E6CC320C97E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402808" y="5081335"/>
                <a:ext cx="128448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B5733289-253C-974C-BA4E-2056B34A79EA}"/>
                  </a:ext>
                </a:extLst>
              </p14:cNvPr>
              <p14:cNvContentPartPr/>
              <p14:nvPr/>
            </p14:nvContentPartPr>
            <p14:xfrm>
              <a:off x="1605848" y="3739975"/>
              <a:ext cx="61200" cy="12636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B5733289-253C-974C-BA4E-2056B34A79E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598288" y="3732415"/>
                <a:ext cx="759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5930E31C-A6AB-8942-BE4B-2F18E4AE5A11}"/>
                  </a:ext>
                </a:extLst>
              </p14:cNvPr>
              <p14:cNvContentPartPr/>
              <p14:nvPr/>
            </p14:nvContentPartPr>
            <p14:xfrm>
              <a:off x="1822928" y="3620095"/>
              <a:ext cx="922320" cy="24588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5930E31C-A6AB-8942-BE4B-2F18E4AE5A1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815725" y="3612546"/>
                <a:ext cx="937446" cy="260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4AFD5CCA-0C0D-8D43-A30E-CE583A880E2F}"/>
                  </a:ext>
                </a:extLst>
              </p14:cNvPr>
              <p14:cNvContentPartPr/>
              <p14:nvPr/>
            </p14:nvContentPartPr>
            <p14:xfrm>
              <a:off x="1289048" y="3752575"/>
              <a:ext cx="260640" cy="11880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4AFD5CCA-0C0D-8D43-A30E-CE583A880E2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281488" y="3745015"/>
                <a:ext cx="2757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25E065B5-7308-3B42-ADC5-C7D034F144DD}"/>
                  </a:ext>
                </a:extLst>
              </p14:cNvPr>
              <p14:cNvContentPartPr/>
              <p14:nvPr/>
            </p14:nvContentPartPr>
            <p14:xfrm>
              <a:off x="1002128" y="3782815"/>
              <a:ext cx="229320" cy="9972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25E065B5-7308-3B42-ADC5-C7D034F144D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94568" y="3775255"/>
                <a:ext cx="2440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2FD3CF6C-6B98-EE43-AFDC-BC59079A56A9}"/>
                  </a:ext>
                </a:extLst>
              </p14:cNvPr>
              <p14:cNvContentPartPr/>
              <p14:nvPr/>
            </p14:nvContentPartPr>
            <p14:xfrm>
              <a:off x="2877728" y="3520735"/>
              <a:ext cx="608040" cy="22176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2FD3CF6C-6B98-EE43-AFDC-BC59079A56A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870524" y="3513175"/>
                <a:ext cx="623169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86E01803-BD70-B944-B77A-1D302239860B}"/>
                  </a:ext>
                </a:extLst>
              </p14:cNvPr>
              <p14:cNvContentPartPr/>
              <p14:nvPr/>
            </p14:nvContentPartPr>
            <p14:xfrm>
              <a:off x="7923488" y="5650855"/>
              <a:ext cx="1883520" cy="55800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86E01803-BD70-B944-B77A-1D302239860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915928" y="5643300"/>
                <a:ext cx="1898640" cy="5731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6971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400</Words>
  <Application>Microsoft Macintosh PowerPoint</Application>
  <PresentationFormat>Widescreen</PresentationFormat>
  <Paragraphs>115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163</cp:revision>
  <cp:lastPrinted>2020-09-17T14:07:13Z</cp:lastPrinted>
  <dcterms:created xsi:type="dcterms:W3CDTF">2020-09-16T15:38:21Z</dcterms:created>
  <dcterms:modified xsi:type="dcterms:W3CDTF">2020-11-24T04:24:33Z</dcterms:modified>
</cp:coreProperties>
</file>